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17.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_rels/slideLayout12.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8.svg" ContentType="image/svg"/>
  <Override PartName="/ppt/media/image13.png" ContentType="image/png"/>
  <Override PartName="/ppt/media/image11.jpeg" ContentType="image/jpeg"/>
  <Override PartName="/ppt/media/image28.png" ContentType="image/png"/>
  <Override PartName="/ppt/media/image10.svg" ContentType="image/svg"/>
  <Override PartName="/ppt/media/image9.png" ContentType="image/png"/>
  <Override PartName="/ppt/media/image18.png" ContentType="image/png"/>
  <Override PartName="/ppt/media/image6.svg" ContentType="image/svg"/>
  <Override PartName="/ppt/media/image12.jpeg" ContentType="image/jpeg"/>
  <Override PartName="/ppt/media/image7.png" ContentType="image/png"/>
  <Override PartName="/ppt/media/image17.jpeg" ContentType="image/jpeg"/>
  <Override PartName="/ppt/media/image4.svg" ContentType="image/svg"/>
  <Override PartName="/ppt/media/image3.png" ContentType="image/png"/>
  <Override PartName="/ppt/media/image5.png" ContentType="image/png"/>
  <Override PartName="/ppt/media/image14.png" ContentType="image/png"/>
  <Override PartName="/ppt/media/image27.jpeg" ContentType="image/jpeg"/>
  <Override PartName="/ppt/media/image1.png" ContentType="image/png"/>
  <Override PartName="/ppt/media/image25.png" ContentType="image/png"/>
  <Override PartName="/ppt/media/image24.jpeg" ContentType="image/jpeg"/>
  <Override PartName="/ppt/media/image20.svg" ContentType="image/svg"/>
  <Override PartName="/ppt/media/media23.mp4" ContentType="video/mp4"/>
  <Override PartName="/ppt/media/image22.jpeg" ContentType="image/jpeg"/>
  <Override PartName="/ppt/media/image19.png" ContentType="image/png"/>
  <Override PartName="/ppt/media/image16.svg" ContentType="image/svg"/>
  <Override PartName="/ppt/media/image15.png" ContentType="image/png"/>
  <Override PartName="/ppt/media/image26.svg" ContentType="image/svg"/>
  <Override PartName="/ppt/media/media21.mp4" ContentType="video/mp4"/>
  <Override PartName="/ppt/media/image2.svg" ContentType="image/svg"/>
  <Override PartName="/ppt/slides/slide1.xml" ContentType="application/vnd.openxmlformats-officedocument.presentationml.slide+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notesSlides/_rels/notesSlide6.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72" r:id="rId11"/>
    <p:sldMasterId id="2147483674"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Lst>
  <p:sldSz cx="18288000" cy="10287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notesMaster" Target="notesMasters/notesMaster1.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Relationship Id="rId25" Type="http://schemas.openxmlformats.org/officeDocument/2006/relationships/presProps" Target="presProps.xml"/>
</Relationships>
</file>

<file path=ppt/media/image1.png>
</file>

<file path=ppt/media/image10.svg>
</file>

<file path=ppt/media/image11.jpeg>
</file>

<file path=ppt/media/image12.jpeg>
</file>

<file path=ppt/media/image13.png>
</file>

<file path=ppt/media/image14.png>
</file>

<file path=ppt/media/image15.png>
</file>

<file path=ppt/media/image16.svg>
</file>

<file path=ppt/media/image17.jpeg>
</file>

<file path=ppt/media/image18.png>
</file>

<file path=ppt/media/image19.png>
</file>

<file path=ppt/media/image2.svg>
</file>

<file path=ppt/media/image20.svg>
</file>

<file path=ppt/media/image22.jpeg>
</file>

<file path=ppt/media/image24.jpeg>
</file>

<file path=ppt/media/image25.png>
</file>

<file path=ppt/media/image26.svg>
</file>

<file path=ppt/media/image27.jpeg>
</file>

<file path=ppt/media/image28.png>
</file>

<file path=ppt/media/image3.png>
</file>

<file path=ppt/media/image4.svg>
</file>

<file path=ppt/media/image5.png>
</file>

<file path=ppt/media/image6.svg>
</file>

<file path=ppt/media/image7.png>
</file>

<file path=ppt/media/image8.svg>
</file>

<file path=ppt/media/image9.png>
</file>

<file path=ppt/media/media21.mp4>
</file>

<file path=ppt/media/media23.mp4>
</file>

<file path=ppt/notesMasters/_rels/notesMaster1.xml.rels><?xml version="1.0" encoding="UTF-8"?>
<Relationships xmlns="http://schemas.openxmlformats.org/package/2006/relationships"><Relationship Id="rId1" Type="http://schemas.openxmlformats.org/officeDocument/2006/relationships/theme" Target="../theme/theme1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PlaceHolder 1"/>
          <p:cNvSpPr>
            <a:spLocks noGrp="1"/>
          </p:cNvSpPr>
          <p:nvPr>
            <p:ph type="sldImg"/>
          </p:nvPr>
        </p:nvSpPr>
        <p:spPr>
          <a:xfrm>
            <a:off x="0" y="812520"/>
            <a:ext cx="0" cy="0"/>
          </a:xfrm>
          <a:prstGeom prst="rect">
            <a:avLst/>
          </a:prstGeom>
          <a:noFill/>
          <a:ln w="0">
            <a:noFill/>
          </a:ln>
        </p:spPr>
        <p:txBody>
          <a:bodyPr lIns="0" rIns="0" tIns="0" bIns="0" anchor="ctr">
            <a:noAutofit/>
          </a:bodyPr>
          <a:p>
            <a:r>
              <a:rPr b="0" lang="en-US" sz="1800" strike="noStrike" u="none">
                <a:solidFill>
                  <a:schemeClr val="dk1"/>
                </a:solidFill>
                <a:uFillTx/>
                <a:latin typeface="Calibri"/>
              </a:rPr>
              <a:t>Click to move the slide</a:t>
            </a:r>
            <a:endParaRPr b="0" lang="en-US" sz="1800" strike="noStrike" u="none">
              <a:solidFill>
                <a:schemeClr val="dk1"/>
              </a:solidFill>
              <a:uFillTx/>
              <a:latin typeface="Calibri"/>
            </a:endParaRPr>
          </a:p>
        </p:txBody>
      </p:sp>
      <p:sp>
        <p:nvSpPr>
          <p:cNvPr id="76"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US" sz="2000" strike="noStrike" u="none">
                <a:solidFill>
                  <a:srgbClr val="000000"/>
                </a:solidFill>
                <a:uFillTx/>
                <a:latin typeface="Arial"/>
              </a:rPr>
              <a:t>Click to edit the notes format</a:t>
            </a:r>
            <a:endParaRPr b="0" lang="en-US" sz="2000" strike="noStrike" u="none">
              <a:solidFill>
                <a:srgbClr val="000000"/>
              </a:solidFill>
              <a:uFillTx/>
              <a:latin typeface="Arial"/>
            </a:endParaRPr>
          </a:p>
        </p:txBody>
      </p:sp>
      <p:sp>
        <p:nvSpPr>
          <p:cNvPr id="77"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trike="noStrike" u="none">
                <a:solidFill>
                  <a:srgbClr val="000000"/>
                </a:solidFill>
                <a:uFillTx/>
                <a:latin typeface="Times New Roman"/>
              </a:rPr>
              <a:t>&lt;header&gt;</a:t>
            </a:r>
            <a:endParaRPr b="0" lang="en-US" sz="1400" strike="noStrike" u="none">
              <a:solidFill>
                <a:srgbClr val="000000"/>
              </a:solidFill>
              <a:uFillTx/>
              <a:latin typeface="Times New Roman"/>
            </a:endParaRPr>
          </a:p>
        </p:txBody>
      </p:sp>
      <p:sp>
        <p:nvSpPr>
          <p:cNvPr id="78" name="PlaceHolder 4"/>
          <p:cNvSpPr>
            <a:spLocks noGrp="1"/>
          </p:cNvSpPr>
          <p:nvPr>
            <p:ph type="dt" idx="34"/>
          </p:nvPr>
        </p:nvSpPr>
        <p:spPr>
          <a:xfrm>
            <a:off x="4278960" y="0"/>
            <a:ext cx="3280680" cy="534240"/>
          </a:xfrm>
          <a:prstGeom prst="rect">
            <a:avLst/>
          </a:prstGeom>
          <a:noFill/>
          <a:ln w="0">
            <a:noFill/>
          </a:ln>
        </p:spPr>
        <p:txBody>
          <a:bodyPr lIns="0" rIns="0" tIns="0" bIns="0" anchor="t">
            <a:noAutofit/>
          </a:bodyPr>
          <a:lstStyle>
            <a:lvl1pPr indent="0" algn="r">
              <a:buNone/>
              <a:defRPr b="0" lang="en-US" sz="1400" strike="noStrike" u="none">
                <a:solidFill>
                  <a:srgbClr val="000000"/>
                </a:solidFill>
                <a:uFillTx/>
                <a:latin typeface="Times New Roman"/>
              </a:defRPr>
            </a:lvl1pPr>
          </a:lstStyle>
          <a:p>
            <a:pPr indent="0" algn="r">
              <a:buNone/>
            </a:pPr>
            <a:r>
              <a:rPr b="0" lang="en-US" sz="1400" strike="noStrike" u="none">
                <a:solidFill>
                  <a:srgbClr val="000000"/>
                </a:solidFill>
                <a:uFillTx/>
                <a:latin typeface="Times New Roman"/>
              </a:rPr>
              <a:t>&lt;date/time&gt;</a:t>
            </a:r>
            <a:endParaRPr b="0" lang="en-US" sz="1400" strike="noStrike" u="none">
              <a:solidFill>
                <a:srgbClr val="000000"/>
              </a:solidFill>
              <a:uFillTx/>
              <a:latin typeface="Times New Roman"/>
            </a:endParaRPr>
          </a:p>
        </p:txBody>
      </p:sp>
      <p:sp>
        <p:nvSpPr>
          <p:cNvPr id="79" name="PlaceHolder 5"/>
          <p:cNvSpPr>
            <a:spLocks noGrp="1"/>
          </p:cNvSpPr>
          <p:nvPr>
            <p:ph type="ftr" idx="35"/>
          </p:nvPr>
        </p:nvSpPr>
        <p:spPr>
          <a:xfrm>
            <a:off x="0" y="10157400"/>
            <a:ext cx="3280680" cy="534240"/>
          </a:xfrm>
          <a:prstGeom prst="rect">
            <a:avLst/>
          </a:prstGeom>
          <a:noFill/>
          <a:ln w="0">
            <a:noFill/>
          </a:ln>
        </p:spPr>
        <p:txBody>
          <a:bodyPr lIns="0" rIns="0" tIns="0" bIns="0" anchor="b">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80" name="PlaceHolder 6"/>
          <p:cNvSpPr>
            <a:spLocks noGrp="1"/>
          </p:cNvSpPr>
          <p:nvPr>
            <p:ph type="sldNum" idx="36"/>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trike="noStrike" u="none">
                <a:solidFill>
                  <a:srgbClr val="000000"/>
                </a:solidFill>
                <a:uFillTx/>
                <a:latin typeface="Times New Roman"/>
              </a:defRPr>
            </a:lvl1pPr>
          </a:lstStyle>
          <a:p>
            <a:pPr indent="0" algn="r">
              <a:buNone/>
            </a:pPr>
            <a:fld id="{2EE84D30-569B-4580-A5C9-76A8C98A9C65}" type="slidenum">
              <a:rPr b="0" lang="en-US" sz="1400" strike="noStrike" u="none">
                <a:solidFill>
                  <a:srgbClr val="000000"/>
                </a:solidFill>
                <a:uFillTx/>
                <a:latin typeface="Times New Roman"/>
              </a:rPr>
              <a:t>&lt;number&gt;</a:t>
            </a:fld>
            <a:endParaRPr b="0" lang="en-US" sz="1400" strike="noStrike" u="none">
              <a:solidFill>
                <a:srgbClr val="000000"/>
              </a:solidFill>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hdr"/>
          </p:nvPr>
        </p:nvSpPr>
        <p:spPr>
          <a:xfrm>
            <a:off x="0" y="0"/>
            <a:ext cx="3962160" cy="342720"/>
          </a:xfrm>
          <a:prstGeom prst="rect">
            <a:avLst/>
          </a:prstGeom>
          <a:noFill/>
          <a:ln w="0">
            <a:noFill/>
          </a:ln>
        </p:spPr>
        <p:txBody>
          <a:bodyPr lIns="91440" rIns="91440" tIns="45720" bIns="45720" anchor="t">
            <a:noAutofit/>
          </a:bodyPr>
          <a:p>
            <a:pPr indent="0">
              <a:buNone/>
            </a:pPr>
            <a:endParaRPr b="0" lang="en-US" sz="1200" strike="noStrike" u="none">
              <a:solidFill>
                <a:schemeClr val="dk1"/>
              </a:solidFill>
              <a:uFillTx/>
              <a:latin typeface="+mn-lt"/>
              <a:ea typeface="+mn-ea"/>
            </a:endParaRPr>
          </a:p>
        </p:txBody>
      </p:sp>
      <p:sp>
        <p:nvSpPr>
          <p:cNvPr id="210" name="PlaceHolder 2"/>
          <p:cNvSpPr>
            <a:spLocks noGrp="1"/>
          </p:cNvSpPr>
          <p:nvPr>
            <p:ph type="dt" idx="37"/>
          </p:nvPr>
        </p:nvSpPr>
        <p:spPr>
          <a:xfrm>
            <a:off x="5180040" y="0"/>
            <a:ext cx="3962160" cy="342720"/>
          </a:xfrm>
          <a:prstGeom prst="rect">
            <a:avLst/>
          </a:prstGeom>
          <a:noFill/>
          <a:ln w="0">
            <a:noFill/>
          </a:ln>
        </p:spPr>
        <p:txBody>
          <a:bodyPr lIns="91440" rIns="91440" tIns="45720" bIns="45720" anchor="t">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1.7.2013</a:t>
            </a:r>
            <a:endParaRPr b="0" lang="en-US" sz="1200" strike="noStrike" u="none">
              <a:solidFill>
                <a:srgbClr val="000000"/>
              </a:solidFill>
              <a:uFillTx/>
              <a:latin typeface="Times New Roman"/>
            </a:endParaRPr>
          </a:p>
        </p:txBody>
      </p:sp>
      <p:sp>
        <p:nvSpPr>
          <p:cNvPr id="211" name="PlaceHolder 3"/>
          <p:cNvSpPr>
            <a:spLocks noGrp="1"/>
          </p:cNvSpPr>
          <p:nvPr>
            <p:ph type="sldImg"/>
          </p:nvPr>
        </p:nvSpPr>
        <p:spPr>
          <a:xfrm>
            <a:off x="2857680" y="512640"/>
            <a:ext cx="3428640" cy="2566800"/>
          </a:xfrm>
          <a:prstGeom prst="rect">
            <a:avLst/>
          </a:prstGeom>
          <a:ln w="0">
            <a:noFill/>
          </a:ln>
        </p:spPr>
      </p:sp>
      <p:sp>
        <p:nvSpPr>
          <p:cNvPr id="212" name="PlaceHolder 4"/>
          <p:cNvSpPr>
            <a:spLocks noGrp="1"/>
          </p:cNvSpPr>
          <p:nvPr>
            <p:ph type="body"/>
          </p:nvPr>
        </p:nvSpPr>
        <p:spPr>
          <a:xfrm>
            <a:off x="914400" y="3251160"/>
            <a:ext cx="7314840" cy="3080880"/>
          </a:xfrm>
          <a:prstGeom prst="rect">
            <a:avLst/>
          </a:prstGeom>
          <a:noFill/>
          <a:ln w="0">
            <a:noFill/>
          </a:ln>
        </p:spPr>
        <p:txBody>
          <a:bodyPr lIns="91440" rIns="91440" tIns="45720" bIns="45720" anchor="t">
            <a:noAutofit/>
          </a:bodyPr>
          <a:p>
            <a:pPr marL="216000" indent="0">
              <a:lnSpc>
                <a:spcPct val="100000"/>
              </a:lnSpc>
              <a:buNone/>
            </a:pPr>
            <a:r>
              <a:rPr b="0" lang="en-US" sz="2000" strike="noStrike" u="none">
                <a:solidFill>
                  <a:srgbClr val="000000"/>
                </a:solidFill>
                <a:uFillTx/>
                <a:latin typeface="Arial"/>
              </a:rPr>
              <a:t>Let's imagine, with me, a world where you are driving, you have the perfect music for the ride, and the windows are down, letting in the fresh air. </a:t>
            </a:r>
            <a:endParaRPr b="0" lang="en-US" sz="2000" strike="noStrike" u="none">
              <a:solidFill>
                <a:srgbClr val="000000"/>
              </a:solidFill>
              <a:uFillTx/>
              <a:latin typeface="Arial"/>
            </a:endParaRPr>
          </a:p>
          <a:p>
            <a:pPr marL="216000" indent="0">
              <a:lnSpc>
                <a:spcPct val="100000"/>
              </a:lnSpc>
              <a:buNone/>
            </a:pPr>
            <a:r>
              <a:rPr b="0" lang="en-US" sz="2000" strike="noStrike" u="none">
                <a:solidFill>
                  <a:srgbClr val="000000"/>
                </a:solidFill>
                <a:uFillTx/>
                <a:latin typeface="Arial"/>
              </a:rPr>
              <a:t>Everything seems perfect until... you hit a traffic jam. The red lights ahead stretch as far as the eye can see, and the minutes feel like hours.</a:t>
            </a:r>
            <a:endParaRPr b="0" lang="en-US" sz="2000" strike="noStrike" u="none">
              <a:solidFill>
                <a:srgbClr val="000000"/>
              </a:solidFill>
              <a:uFillTx/>
              <a:latin typeface="Arial"/>
            </a:endParaRPr>
          </a:p>
          <a:p>
            <a:pPr marL="216000" indent="0">
              <a:lnSpc>
                <a:spcPct val="100000"/>
              </a:lnSpc>
              <a:buNone/>
            </a:pPr>
            <a:r>
              <a:rPr b="0" lang="en-US" sz="2000" strike="noStrike" u="none">
                <a:solidFill>
                  <a:srgbClr val="000000"/>
                </a:solidFill>
                <a:uFillTx/>
                <a:latin typeface="Arial"/>
              </a:rPr>
              <a:t>Maybe you are late to your child presentation, or maybe just want to get home to rest.</a:t>
            </a:r>
            <a:endParaRPr b="0" lang="en-US" sz="2000" strike="noStrike" u="none">
              <a:solidFill>
                <a:srgbClr val="000000"/>
              </a:solidFill>
              <a:uFillTx/>
              <a:latin typeface="Arial"/>
            </a:endParaRPr>
          </a:p>
          <a:p>
            <a:pPr marL="216000" indent="0">
              <a:lnSpc>
                <a:spcPct val="100000"/>
              </a:lnSpc>
              <a:buNone/>
            </a:pPr>
            <a:r>
              <a:rPr b="0" lang="en-US" sz="2000" strike="noStrike" u="none">
                <a:solidFill>
                  <a:srgbClr val="000000"/>
                </a:solidFill>
                <a:uFillTx/>
                <a:latin typeface="Arial"/>
              </a:rPr>
              <a:t>You start to feel frustrated, your mood shifts, and you wish there was a better way to get you to your destination faster. </a:t>
            </a:r>
            <a:endParaRPr b="0" lang="en-US" sz="2000" strike="noStrike" u="none">
              <a:solidFill>
                <a:srgbClr val="000000"/>
              </a:solidFill>
              <a:uFillTx/>
              <a:latin typeface="Arial"/>
            </a:endParaRPr>
          </a:p>
          <a:p>
            <a:pPr marL="216000" indent="0">
              <a:lnSpc>
                <a:spcPct val="100000"/>
              </a:lnSpc>
              <a:buNone/>
            </a:pPr>
            <a:endParaRPr b="0" lang="en-US" sz="2000" strike="noStrike" u="none">
              <a:solidFill>
                <a:srgbClr val="000000"/>
              </a:solidFill>
              <a:uFillTx/>
              <a:latin typeface="Arial"/>
            </a:endParaRPr>
          </a:p>
          <a:p>
            <a:pPr marL="216000" indent="0">
              <a:lnSpc>
                <a:spcPct val="100000"/>
              </a:lnSpc>
              <a:buNone/>
            </a:pPr>
            <a:r>
              <a:rPr b="0" lang="en-US" sz="2000" strike="noStrike" u="none">
                <a:solidFill>
                  <a:srgbClr val="000000"/>
                </a:solidFill>
                <a:uFillTx/>
                <a:latin typeface="Arial"/>
              </a:rPr>
              <a:t>What if traffic could just... work with you?</a:t>
            </a:r>
            <a:endParaRPr b="0" lang="en-US" sz="2000" strike="noStrike" u="none">
              <a:solidFill>
                <a:srgbClr val="000000"/>
              </a:solidFill>
              <a:uFillTx/>
              <a:latin typeface="Arial"/>
            </a:endParaRPr>
          </a:p>
        </p:txBody>
      </p:sp>
      <p:sp>
        <p:nvSpPr>
          <p:cNvPr id="213" name="PlaceHolder 5"/>
          <p:cNvSpPr>
            <a:spLocks noGrp="1"/>
          </p:cNvSpPr>
          <p:nvPr>
            <p:ph type="ftr" idx="38"/>
          </p:nvPr>
        </p:nvSpPr>
        <p:spPr>
          <a:xfrm>
            <a:off x="0" y="6502320"/>
            <a:ext cx="3962160" cy="340920"/>
          </a:xfrm>
          <a:prstGeom prst="rect">
            <a:avLst/>
          </a:prstGeom>
          <a:noFill/>
          <a:ln w="0">
            <a:noFill/>
          </a:ln>
        </p:spPr>
        <p:txBody>
          <a:bodyPr lIns="91440" rIns="91440" tIns="45720" bIns="45720" anchor="b">
            <a:noAutofit/>
          </a:bodyPr>
          <a:p>
            <a:pPr indent="0">
              <a:buNone/>
            </a:pPr>
            <a:endParaRPr b="0" lang="en-US" sz="1200" strike="noStrike" u="none">
              <a:solidFill>
                <a:srgbClr val="000000"/>
              </a:solidFill>
              <a:uFillTx/>
              <a:latin typeface="Times New Roman"/>
            </a:endParaRPr>
          </a:p>
        </p:txBody>
      </p:sp>
      <p:sp>
        <p:nvSpPr>
          <p:cNvPr id="214" name="PlaceHolder 6"/>
          <p:cNvSpPr>
            <a:spLocks noGrp="1"/>
          </p:cNvSpPr>
          <p:nvPr>
            <p:ph type="sldNum" idx="39"/>
          </p:nvPr>
        </p:nvSpPr>
        <p:spPr>
          <a:xfrm>
            <a:off x="5180040" y="6502320"/>
            <a:ext cx="3962160" cy="340920"/>
          </a:xfrm>
          <a:prstGeom prst="rect">
            <a:avLst/>
          </a:prstGeom>
          <a:noFill/>
          <a:ln w="0">
            <a:noFill/>
          </a:ln>
        </p:spPr>
        <p:txBody>
          <a:bodyPr lIns="91440" rIns="91440" tIns="45720" bIns="45720" anchor="b">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a:t>
            </a:r>
            <a:r>
              <a:rPr b="0" lang="cs-CZ" sz="1200" strike="noStrike" u="none">
                <a:solidFill>
                  <a:srgbClr val="000000"/>
                </a:solidFill>
                <a:uFillTx/>
                <a:latin typeface="Times New Roman"/>
              </a:rPr>
              <a:t>#›</a:t>
            </a:r>
            <a:endParaRPr b="0" lang="en-US" sz="1200" strike="noStrike" u="none">
              <a:solidFill>
                <a:srgbClr val="000000"/>
              </a:solidFill>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PlaceHolder 1"/>
          <p:cNvSpPr>
            <a:spLocks noGrp="1"/>
          </p:cNvSpPr>
          <p:nvPr>
            <p:ph type="hdr"/>
          </p:nvPr>
        </p:nvSpPr>
        <p:spPr>
          <a:xfrm>
            <a:off x="0" y="0"/>
            <a:ext cx="3962160" cy="342720"/>
          </a:xfrm>
          <a:prstGeom prst="rect">
            <a:avLst/>
          </a:prstGeom>
          <a:noFill/>
          <a:ln w="0">
            <a:noFill/>
          </a:ln>
        </p:spPr>
        <p:txBody>
          <a:bodyPr lIns="91440" rIns="91440" tIns="45720" bIns="45720" anchor="t">
            <a:noAutofit/>
          </a:bodyPr>
          <a:p>
            <a:pPr indent="0">
              <a:buNone/>
            </a:pPr>
            <a:endParaRPr b="0" lang="en-US" sz="1200" strike="noStrike" u="none">
              <a:solidFill>
                <a:schemeClr val="dk1"/>
              </a:solidFill>
              <a:uFillTx/>
              <a:latin typeface="+mn-lt"/>
              <a:ea typeface="+mn-ea"/>
            </a:endParaRPr>
          </a:p>
        </p:txBody>
      </p:sp>
      <p:sp>
        <p:nvSpPr>
          <p:cNvPr id="216" name="PlaceHolder 2"/>
          <p:cNvSpPr>
            <a:spLocks noGrp="1"/>
          </p:cNvSpPr>
          <p:nvPr>
            <p:ph type="dt" idx="40"/>
          </p:nvPr>
        </p:nvSpPr>
        <p:spPr>
          <a:xfrm>
            <a:off x="5180040" y="0"/>
            <a:ext cx="3962160" cy="342720"/>
          </a:xfrm>
          <a:prstGeom prst="rect">
            <a:avLst/>
          </a:prstGeom>
          <a:noFill/>
          <a:ln w="0">
            <a:noFill/>
          </a:ln>
        </p:spPr>
        <p:txBody>
          <a:bodyPr lIns="91440" rIns="91440" tIns="45720" bIns="45720" anchor="t">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1.7.2013</a:t>
            </a:r>
            <a:endParaRPr b="0" lang="en-US" sz="1200" strike="noStrike" u="none">
              <a:solidFill>
                <a:srgbClr val="000000"/>
              </a:solidFill>
              <a:uFillTx/>
              <a:latin typeface="Times New Roman"/>
            </a:endParaRPr>
          </a:p>
        </p:txBody>
      </p:sp>
      <p:sp>
        <p:nvSpPr>
          <p:cNvPr id="217" name="PlaceHolder 3"/>
          <p:cNvSpPr>
            <a:spLocks noGrp="1"/>
          </p:cNvSpPr>
          <p:nvPr>
            <p:ph type="sldImg"/>
          </p:nvPr>
        </p:nvSpPr>
        <p:spPr>
          <a:xfrm>
            <a:off x="2857680" y="512640"/>
            <a:ext cx="3428640" cy="2566800"/>
          </a:xfrm>
          <a:prstGeom prst="rect">
            <a:avLst/>
          </a:prstGeom>
          <a:ln w="0">
            <a:noFill/>
          </a:ln>
        </p:spPr>
      </p:sp>
      <p:sp>
        <p:nvSpPr>
          <p:cNvPr id="218" name="PlaceHolder 4"/>
          <p:cNvSpPr>
            <a:spLocks noGrp="1"/>
          </p:cNvSpPr>
          <p:nvPr>
            <p:ph type="body"/>
          </p:nvPr>
        </p:nvSpPr>
        <p:spPr>
          <a:xfrm>
            <a:off x="914400" y="3251160"/>
            <a:ext cx="7314840" cy="3080880"/>
          </a:xfrm>
          <a:prstGeom prst="rect">
            <a:avLst/>
          </a:prstGeom>
          <a:noFill/>
          <a:ln w="0">
            <a:noFill/>
          </a:ln>
        </p:spPr>
        <p:txBody>
          <a:bodyPr lIns="91440" rIns="91440" tIns="45720" bIns="45720" anchor="t">
            <a:noAutofit/>
          </a:bodyPr>
          <a:p>
            <a:pPr marL="216000" indent="0">
              <a:lnSpc>
                <a:spcPct val="100000"/>
              </a:lnSpc>
              <a:buNone/>
            </a:pPr>
            <a:r>
              <a:rPr b="0" lang="en-US" sz="2000" strike="noStrike" u="none">
                <a:solidFill>
                  <a:srgbClr val="000000"/>
                </a:solidFill>
                <a:uFillTx/>
                <a:latin typeface="Arial"/>
              </a:rPr>
              <a:t>Explain the simulation and how the actual traffic light system doesnt make smart decisions when it comes with roads without cars</a:t>
            </a:r>
            <a:endParaRPr b="0" lang="en-US" sz="2000" strike="noStrike" u="none">
              <a:solidFill>
                <a:srgbClr val="000000"/>
              </a:solidFill>
              <a:uFillTx/>
              <a:latin typeface="Arial"/>
            </a:endParaRPr>
          </a:p>
        </p:txBody>
      </p:sp>
      <p:sp>
        <p:nvSpPr>
          <p:cNvPr id="219" name="PlaceHolder 5"/>
          <p:cNvSpPr>
            <a:spLocks noGrp="1"/>
          </p:cNvSpPr>
          <p:nvPr>
            <p:ph type="ftr" idx="41"/>
          </p:nvPr>
        </p:nvSpPr>
        <p:spPr>
          <a:xfrm>
            <a:off x="0" y="6502320"/>
            <a:ext cx="3962160" cy="340920"/>
          </a:xfrm>
          <a:prstGeom prst="rect">
            <a:avLst/>
          </a:prstGeom>
          <a:noFill/>
          <a:ln w="0">
            <a:noFill/>
          </a:ln>
        </p:spPr>
        <p:txBody>
          <a:bodyPr lIns="91440" rIns="91440" tIns="45720" bIns="45720" anchor="b">
            <a:noAutofit/>
          </a:bodyPr>
          <a:p>
            <a:pPr indent="0">
              <a:buNone/>
            </a:pPr>
            <a:endParaRPr b="0" lang="en-US" sz="1200" strike="noStrike" u="none">
              <a:solidFill>
                <a:srgbClr val="000000"/>
              </a:solidFill>
              <a:uFillTx/>
              <a:latin typeface="Times New Roman"/>
            </a:endParaRPr>
          </a:p>
        </p:txBody>
      </p:sp>
      <p:sp>
        <p:nvSpPr>
          <p:cNvPr id="220" name="PlaceHolder 6"/>
          <p:cNvSpPr>
            <a:spLocks noGrp="1"/>
          </p:cNvSpPr>
          <p:nvPr>
            <p:ph type="sldNum" idx="42"/>
          </p:nvPr>
        </p:nvSpPr>
        <p:spPr>
          <a:xfrm>
            <a:off x="5180040" y="6502320"/>
            <a:ext cx="3962160" cy="340920"/>
          </a:xfrm>
          <a:prstGeom prst="rect">
            <a:avLst/>
          </a:prstGeom>
          <a:noFill/>
          <a:ln w="0">
            <a:noFill/>
          </a:ln>
        </p:spPr>
        <p:txBody>
          <a:bodyPr lIns="91440" rIns="91440" tIns="45720" bIns="45720" anchor="b">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a:t>
            </a:r>
            <a:r>
              <a:rPr b="0" lang="cs-CZ" sz="1200" strike="noStrike" u="none">
                <a:solidFill>
                  <a:srgbClr val="000000"/>
                </a:solidFill>
                <a:uFillTx/>
                <a:latin typeface="Times New Roman"/>
              </a:rPr>
              <a:t>#›</a:t>
            </a:r>
            <a:endParaRPr b="0" lang="en-US" sz="1200" strike="noStrike" u="none">
              <a:solidFill>
                <a:srgbClr val="000000"/>
              </a:solidFill>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PlaceHolder 1"/>
          <p:cNvSpPr>
            <a:spLocks noGrp="1"/>
          </p:cNvSpPr>
          <p:nvPr>
            <p:ph type="hdr"/>
          </p:nvPr>
        </p:nvSpPr>
        <p:spPr>
          <a:xfrm>
            <a:off x="0" y="0"/>
            <a:ext cx="3962160" cy="342720"/>
          </a:xfrm>
          <a:prstGeom prst="rect">
            <a:avLst/>
          </a:prstGeom>
          <a:noFill/>
          <a:ln w="0">
            <a:noFill/>
          </a:ln>
        </p:spPr>
        <p:txBody>
          <a:bodyPr lIns="91440" rIns="91440" tIns="45720" bIns="45720" anchor="t">
            <a:noAutofit/>
          </a:bodyPr>
          <a:p>
            <a:pPr indent="0">
              <a:buNone/>
            </a:pPr>
            <a:endParaRPr b="0" lang="en-US" sz="1200" strike="noStrike" u="none">
              <a:solidFill>
                <a:schemeClr val="dk1"/>
              </a:solidFill>
              <a:uFillTx/>
              <a:latin typeface="+mn-lt"/>
              <a:ea typeface="+mn-ea"/>
            </a:endParaRPr>
          </a:p>
        </p:txBody>
      </p:sp>
      <p:sp>
        <p:nvSpPr>
          <p:cNvPr id="222" name="PlaceHolder 2"/>
          <p:cNvSpPr>
            <a:spLocks noGrp="1"/>
          </p:cNvSpPr>
          <p:nvPr>
            <p:ph type="dt" idx="43"/>
          </p:nvPr>
        </p:nvSpPr>
        <p:spPr>
          <a:xfrm>
            <a:off x="5180040" y="0"/>
            <a:ext cx="3962160" cy="342720"/>
          </a:xfrm>
          <a:prstGeom prst="rect">
            <a:avLst/>
          </a:prstGeom>
          <a:noFill/>
          <a:ln w="0">
            <a:noFill/>
          </a:ln>
        </p:spPr>
        <p:txBody>
          <a:bodyPr lIns="91440" rIns="91440" tIns="45720" bIns="45720" anchor="t">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1.7.2013</a:t>
            </a:r>
            <a:endParaRPr b="0" lang="en-US" sz="1200" strike="noStrike" u="none">
              <a:solidFill>
                <a:srgbClr val="000000"/>
              </a:solidFill>
              <a:uFillTx/>
              <a:latin typeface="Times New Roman"/>
            </a:endParaRPr>
          </a:p>
        </p:txBody>
      </p:sp>
      <p:sp>
        <p:nvSpPr>
          <p:cNvPr id="223" name="PlaceHolder 3"/>
          <p:cNvSpPr>
            <a:spLocks noGrp="1"/>
          </p:cNvSpPr>
          <p:nvPr>
            <p:ph type="sldImg"/>
          </p:nvPr>
        </p:nvSpPr>
        <p:spPr>
          <a:xfrm>
            <a:off x="2857680" y="512640"/>
            <a:ext cx="3428640" cy="2566800"/>
          </a:xfrm>
          <a:prstGeom prst="rect">
            <a:avLst/>
          </a:prstGeom>
          <a:ln w="0">
            <a:noFill/>
          </a:ln>
        </p:spPr>
      </p:sp>
      <p:sp>
        <p:nvSpPr>
          <p:cNvPr id="224" name="PlaceHolder 4"/>
          <p:cNvSpPr>
            <a:spLocks noGrp="1"/>
          </p:cNvSpPr>
          <p:nvPr>
            <p:ph type="body"/>
          </p:nvPr>
        </p:nvSpPr>
        <p:spPr>
          <a:xfrm>
            <a:off x="914400" y="3251160"/>
            <a:ext cx="7314840" cy="3080880"/>
          </a:xfrm>
          <a:prstGeom prst="rect">
            <a:avLst/>
          </a:prstGeom>
          <a:noFill/>
          <a:ln w="0">
            <a:noFill/>
          </a:ln>
        </p:spPr>
        <p:txBody>
          <a:bodyPr lIns="91440" rIns="91440" tIns="45720" bIns="45720" anchor="t">
            <a:noAutofit/>
          </a:bodyPr>
          <a:p>
            <a:pPr marL="216000" indent="0">
              <a:lnSpc>
                <a:spcPct val="100000"/>
              </a:lnSpc>
              <a:buNone/>
            </a:pPr>
            <a:r>
              <a:rPr b="0" lang="en-US" sz="2000" strike="noStrike" u="none">
                <a:solidFill>
                  <a:srgbClr val="000000"/>
                </a:solidFill>
                <a:uFillTx/>
                <a:latin typeface="Arial"/>
              </a:rPr>
              <a:t>It will help decision-makers analyze congestion patterns, predict traffic build-ups, and offer data-driven insights for optimizing signal timing and urban planning. </a:t>
            </a:r>
            <a:endParaRPr b="0" lang="en-US" sz="2000" strike="noStrike" u="none">
              <a:solidFill>
                <a:srgbClr val="000000"/>
              </a:solidFill>
              <a:uFillTx/>
              <a:latin typeface="Arial"/>
            </a:endParaRPr>
          </a:p>
          <a:p>
            <a:pPr marL="216000" indent="0">
              <a:lnSpc>
                <a:spcPct val="100000"/>
              </a:lnSpc>
              <a:buNone/>
            </a:pPr>
            <a:endParaRPr b="0" lang="en-US" sz="2000" strike="noStrike" u="none">
              <a:solidFill>
                <a:srgbClr val="000000"/>
              </a:solidFill>
              <a:uFillTx/>
              <a:latin typeface="Arial"/>
            </a:endParaRPr>
          </a:p>
          <a:p>
            <a:pPr marL="216000" indent="0">
              <a:lnSpc>
                <a:spcPct val="100000"/>
              </a:lnSpc>
              <a:buNone/>
            </a:pPr>
            <a:r>
              <a:rPr b="0" lang="en-US" sz="2000" strike="noStrike" u="none">
                <a:solidFill>
                  <a:srgbClr val="000000"/>
                </a:solidFill>
                <a:uFillTx/>
                <a:latin typeface="Arial"/>
              </a:rPr>
              <a:t>Authorities can use this dashboard to make smarter, faster decisions that improve traffic flow, reduce emissions, and enhance road safety.</a:t>
            </a:r>
            <a:endParaRPr b="0" lang="en-US" sz="2000" strike="noStrike" u="none">
              <a:solidFill>
                <a:srgbClr val="000000"/>
              </a:solidFill>
              <a:uFillTx/>
              <a:latin typeface="Arial"/>
            </a:endParaRPr>
          </a:p>
        </p:txBody>
      </p:sp>
      <p:sp>
        <p:nvSpPr>
          <p:cNvPr id="225" name="PlaceHolder 5"/>
          <p:cNvSpPr>
            <a:spLocks noGrp="1"/>
          </p:cNvSpPr>
          <p:nvPr>
            <p:ph type="ftr" idx="44"/>
          </p:nvPr>
        </p:nvSpPr>
        <p:spPr>
          <a:xfrm>
            <a:off x="0" y="6502320"/>
            <a:ext cx="3962160" cy="340920"/>
          </a:xfrm>
          <a:prstGeom prst="rect">
            <a:avLst/>
          </a:prstGeom>
          <a:noFill/>
          <a:ln w="0">
            <a:noFill/>
          </a:ln>
        </p:spPr>
        <p:txBody>
          <a:bodyPr lIns="91440" rIns="91440" tIns="45720" bIns="45720" anchor="b">
            <a:noAutofit/>
          </a:bodyPr>
          <a:p>
            <a:pPr indent="0">
              <a:buNone/>
            </a:pPr>
            <a:endParaRPr b="0" lang="en-US" sz="1200" strike="noStrike" u="none">
              <a:solidFill>
                <a:srgbClr val="000000"/>
              </a:solidFill>
              <a:uFillTx/>
              <a:latin typeface="Times New Roman"/>
            </a:endParaRPr>
          </a:p>
        </p:txBody>
      </p:sp>
      <p:sp>
        <p:nvSpPr>
          <p:cNvPr id="226" name="PlaceHolder 6"/>
          <p:cNvSpPr>
            <a:spLocks noGrp="1"/>
          </p:cNvSpPr>
          <p:nvPr>
            <p:ph type="sldNum" idx="45"/>
          </p:nvPr>
        </p:nvSpPr>
        <p:spPr>
          <a:xfrm>
            <a:off x="5180040" y="6502320"/>
            <a:ext cx="3962160" cy="340920"/>
          </a:xfrm>
          <a:prstGeom prst="rect">
            <a:avLst/>
          </a:prstGeom>
          <a:noFill/>
          <a:ln w="0">
            <a:noFill/>
          </a:ln>
        </p:spPr>
        <p:txBody>
          <a:bodyPr lIns="91440" rIns="91440" tIns="45720" bIns="45720" anchor="b">
            <a:noAutofit/>
          </a:bodyPr>
          <a:lstStyle>
            <a:lvl1pPr indent="0" algn="r">
              <a:lnSpc>
                <a:spcPct val="100000"/>
              </a:lnSpc>
              <a:buNone/>
              <a:defRPr b="0" lang="cs-CZ" sz="1200" strike="noStrike" u="none">
                <a:solidFill>
                  <a:srgbClr val="000000"/>
                </a:solidFill>
                <a:uFillTx/>
                <a:latin typeface="Times New Roman"/>
              </a:defRPr>
            </a:lvl1pPr>
          </a:lstStyle>
          <a:p>
            <a:pPr indent="0" algn="r">
              <a:lnSpc>
                <a:spcPct val="100000"/>
              </a:lnSpc>
              <a:buNone/>
            </a:pPr>
            <a:r>
              <a:rPr b="0" lang="cs-CZ" sz="1200" strike="noStrike" u="none">
                <a:solidFill>
                  <a:srgbClr val="000000"/>
                </a:solidFill>
                <a:uFillTx/>
                <a:latin typeface="Times New Roman"/>
              </a:rPr>
              <a:t>‹</a:t>
            </a:r>
            <a:r>
              <a:rPr b="0" lang="cs-CZ" sz="1200" strike="noStrike" u="none">
                <a:solidFill>
                  <a:srgbClr val="000000"/>
                </a:solidFill>
                <a:uFillTx/>
                <a:latin typeface="Times New Roman"/>
              </a:rPr>
              <a:t>#›</a:t>
            </a:r>
            <a:endParaRPr b="0" lang="en-US" sz="1200" strike="noStrike" u="none">
              <a:solidFill>
                <a:srgbClr val="000000"/>
              </a:solidFill>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5"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D732E047-8E1D-4AC6-AB84-F0A005B02D7F}"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Blank">
    <p:spTree>
      <p:nvGrpSpPr>
        <p:cNvPr id="1" name=""/>
        <p:cNvGrpSpPr/>
        <p:nvPr/>
      </p:nvGrpSpPr>
      <p:grpSpPr>
        <a:xfrm>
          <a:off x="0" y="0"/>
          <a:ext cx="0" cy="0"/>
          <a:chOff x="0" y="0"/>
          <a:chExt cx="0" cy="0"/>
        </a:xfrm>
      </p:grpSpPr>
      <p:sp>
        <p:nvSpPr>
          <p:cNvPr id="56"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57"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8"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 name="PlaceHolder 4"/>
          <p:cNvSpPr>
            <a:spLocks noGrp="1"/>
          </p:cNvSpPr>
          <p:nvPr>
            <p:ph type="ftr" idx="26"/>
          </p:nvPr>
        </p:nvSpPr>
        <p:spPr/>
        <p:txBody>
          <a:bodyPr/>
          <a:p>
            <a:r>
              <a:t>Footer</a:t>
            </a:r>
          </a:p>
        </p:txBody>
      </p:sp>
      <p:sp>
        <p:nvSpPr>
          <p:cNvPr id="6" name="PlaceHolder 5"/>
          <p:cNvSpPr>
            <a:spLocks noGrp="1"/>
          </p:cNvSpPr>
          <p:nvPr>
            <p:ph type="sldNum" idx="27"/>
          </p:nvPr>
        </p:nvSpPr>
        <p:spPr/>
        <p:txBody>
          <a:bodyPr/>
          <a:p>
            <a:fld id="{DB9D644D-5993-4F4F-9EF1-912BD62B4566}" type="slidenum">
              <a:t>&lt;#&gt;</a:t>
            </a:fld>
          </a:p>
        </p:txBody>
      </p:sp>
      <p:sp>
        <p:nvSpPr>
          <p:cNvPr id="7" name="PlaceHolder 6"/>
          <p:cNvSpPr>
            <a:spLocks noGrp="1"/>
          </p:cNvSpPr>
          <p:nvPr>
            <p:ph type="dt" idx="25"/>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lank">
    <p:spTree>
      <p:nvGrpSpPr>
        <p:cNvPr id="1" name=""/>
        <p:cNvGrpSpPr/>
        <p:nvPr/>
      </p:nvGrpSpPr>
      <p:grpSpPr>
        <a:xfrm>
          <a:off x="0" y="0"/>
          <a:ext cx="0" cy="0"/>
          <a:chOff x="0" y="0"/>
          <a:chExt cx="0" cy="0"/>
        </a:xfrm>
      </p:grpSpPr>
      <p:sp>
        <p:nvSpPr>
          <p:cNvPr id="5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60"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3167E878-BF2C-40C4-9C7D-53E1CF4E8F74}" type="slidenum">
              <a:t>&lt;#&gt;</a:t>
            </a:fld>
          </a:p>
        </p:txBody>
      </p:sp>
      <p:sp>
        <p:nvSpPr>
          <p:cNvPr id="6" name="PlaceHolder 5"/>
          <p:cNvSpPr>
            <a:spLocks noGrp="1"/>
          </p:cNvSpPr>
          <p:nvPr>
            <p:ph type="dt" idx="25"/>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6BF29C7B-0EBD-4C08-9E59-1745A466AD06}" type="slidenum">
              <a:t>&lt;#&gt;</a:t>
            </a:fld>
          </a:p>
        </p:txBody>
      </p:sp>
      <p:sp>
        <p:nvSpPr>
          <p:cNvPr id="4" name="PlaceHolder 3"/>
          <p:cNvSpPr>
            <a:spLocks noGrp="1"/>
          </p:cNvSpPr>
          <p:nvPr>
            <p:ph type="dt" idx="25"/>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6E7C6ED8-8756-45A7-836E-2630A6FBA77C}" type="slidenum">
              <a:t>&lt;#&gt;</a:t>
            </a:fld>
          </a:p>
        </p:txBody>
      </p:sp>
      <p:sp>
        <p:nvSpPr>
          <p:cNvPr id="4" name="PlaceHolder 3"/>
          <p:cNvSpPr>
            <a:spLocks noGrp="1"/>
          </p:cNvSpPr>
          <p:nvPr>
            <p:ph type="dt" idx="25"/>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lank">
    <p:spTree>
      <p:nvGrpSpPr>
        <p:cNvPr id="1" name=""/>
        <p:cNvGrpSpPr/>
        <p:nvPr/>
      </p:nvGrpSpPr>
      <p:grpSpPr>
        <a:xfrm>
          <a:off x="0" y="0"/>
          <a:ext cx="0" cy="0"/>
          <a:chOff x="0" y="0"/>
          <a:chExt cx="0" cy="0"/>
        </a:xfrm>
      </p:grpSpPr>
      <p:sp>
        <p:nvSpPr>
          <p:cNvPr id="6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62"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B32C4B68-93BC-4759-8A7B-B7F7EF7D50A5}" type="slidenum">
              <a:t>&lt;#&gt;</a:t>
            </a:fld>
          </a:p>
        </p:txBody>
      </p:sp>
      <p:sp>
        <p:nvSpPr>
          <p:cNvPr id="6" name="PlaceHolder 5"/>
          <p:cNvSpPr>
            <a:spLocks noGrp="1"/>
          </p:cNvSpPr>
          <p:nvPr>
            <p:ph type="dt" idx="25"/>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83CE1892-7E36-4B9F-B18A-C9E0E84BFF4E}" type="slidenum">
              <a:t>&lt;#&gt;</a:t>
            </a:fld>
          </a:p>
        </p:txBody>
      </p:sp>
      <p:sp>
        <p:nvSpPr>
          <p:cNvPr id="4" name="PlaceHolder 3"/>
          <p:cNvSpPr>
            <a:spLocks noGrp="1"/>
          </p:cNvSpPr>
          <p:nvPr>
            <p:ph type="dt" idx="25"/>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E246882E-1757-4166-8017-6F0D85C0C824}" type="slidenum">
              <a:t>&lt;#&gt;</a:t>
            </a:fld>
          </a:p>
        </p:txBody>
      </p:sp>
      <p:sp>
        <p:nvSpPr>
          <p:cNvPr id="4" name="PlaceHolder 3"/>
          <p:cNvSpPr>
            <a:spLocks noGrp="1"/>
          </p:cNvSpPr>
          <p:nvPr>
            <p:ph type="dt" idx="28"/>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338B2909-838F-4EA1-BA5B-3B5F39AC7472}" type="slidenum">
              <a:t>&lt;#&gt;</a:t>
            </a:fld>
          </a:p>
        </p:txBody>
      </p:sp>
      <p:sp>
        <p:nvSpPr>
          <p:cNvPr id="4" name="PlaceHolder 3"/>
          <p:cNvSpPr>
            <a:spLocks noGrp="1"/>
          </p:cNvSpPr>
          <p:nvPr>
            <p:ph type="dt" idx="31"/>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7023D6AE-F244-4E3B-8621-04DFB4A9D9E8}"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13E6608D-4618-4DB9-A8B8-E3E1FD04E6B7}"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22"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563E3A35-B17D-4461-84B0-EE30EF8A4BF6}"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BB8EB083-F9DD-4466-8A87-9BB59BFD4304}" type="slidenum">
              <a:t>&lt;#&gt;</a:t>
            </a:fld>
          </a:p>
        </p:txBody>
      </p:sp>
      <p:sp>
        <p:nvSpPr>
          <p:cNvPr id="4" name="PlaceHolder 3"/>
          <p:cNvSpPr>
            <a:spLocks noGrp="1"/>
          </p:cNvSpPr>
          <p:nvPr>
            <p:ph type="dt" idx="1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5"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36"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512BA1A4-4768-403D-9D6B-7E5A8F4761B6}" type="slidenum">
              <a:t>&lt;#&gt;</a:t>
            </a:fld>
          </a:p>
        </p:txBody>
      </p:sp>
      <p:sp>
        <p:nvSpPr>
          <p:cNvPr id="7" name="PlaceHolder 6"/>
          <p:cNvSpPr>
            <a:spLocks noGrp="1"/>
          </p:cNvSpPr>
          <p:nvPr>
            <p:ph type="dt" idx="16"/>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4645CA6B-3CF5-40F2-AA8D-C4BF7D790846}" type="slidenum">
              <a:t>&lt;#&gt;</a:t>
            </a:fld>
          </a:p>
        </p:txBody>
      </p:sp>
      <p:sp>
        <p:nvSpPr>
          <p:cNvPr id="4" name="PlaceHolder 3"/>
          <p:cNvSpPr>
            <a:spLocks noGrp="1"/>
          </p:cNvSpPr>
          <p:nvPr>
            <p:ph type="dt" idx="19"/>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5864503F-5250-4B7E-9C56-443F2B683E92}" type="slidenum">
              <a:t>&lt;#&gt;</a:t>
            </a:fld>
          </a:p>
        </p:txBody>
      </p:sp>
      <p:sp>
        <p:nvSpPr>
          <p:cNvPr id="5" name="PlaceHolder 4"/>
          <p:cNvSpPr>
            <a:spLocks noGrp="1"/>
          </p:cNvSpPr>
          <p:nvPr>
            <p:ph type="dt" idx="22"/>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Blank">
    <p:spTree>
      <p:nvGrpSpPr>
        <p:cNvPr id="1" name=""/>
        <p:cNvGrpSpPr/>
        <p:nvPr/>
      </p:nvGrpSpPr>
      <p:grpSpPr>
        <a:xfrm>
          <a:off x="0" y="0"/>
          <a:ext cx="0" cy="0"/>
          <a:chOff x="0" y="0"/>
          <a:chExt cx="0" cy="0"/>
        </a:xfrm>
      </p:grpSpPr>
      <p:sp>
        <p:nvSpPr>
          <p:cNvPr id="55"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 name="PlaceHolder 2"/>
          <p:cNvSpPr>
            <a:spLocks noGrp="1"/>
          </p:cNvSpPr>
          <p:nvPr>
            <p:ph type="ftr" idx="26"/>
          </p:nvPr>
        </p:nvSpPr>
        <p:spPr/>
        <p:txBody>
          <a:bodyPr/>
          <a:p>
            <a:r>
              <a:t>Footer</a:t>
            </a:r>
          </a:p>
        </p:txBody>
      </p:sp>
      <p:sp>
        <p:nvSpPr>
          <p:cNvPr id="4" name="PlaceHolder 3"/>
          <p:cNvSpPr>
            <a:spLocks noGrp="1"/>
          </p:cNvSpPr>
          <p:nvPr>
            <p:ph type="sldNum" idx="27"/>
          </p:nvPr>
        </p:nvSpPr>
        <p:spPr/>
        <p:txBody>
          <a:bodyPr/>
          <a:p>
            <a:fld id="{D0FA44D5-FD4C-49BD-8716-4F6DDCD4DFA1}" type="slidenum">
              <a:t>&lt;#&gt;</a:t>
            </a:fld>
          </a:p>
        </p:txBody>
      </p:sp>
      <p:sp>
        <p:nvSpPr>
          <p:cNvPr id="5" name="PlaceHolder 4"/>
          <p:cNvSpPr>
            <a:spLocks noGrp="1"/>
          </p:cNvSpPr>
          <p:nvPr>
            <p:ph type="dt" idx="25"/>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6.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7.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2130480"/>
            <a:ext cx="7772040" cy="146952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 name="PlaceHolder 2"/>
          <p:cNvSpPr>
            <a:spLocks noGrp="1"/>
          </p:cNvSpPr>
          <p:nvPr>
            <p:ph type="dt" idx="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&lt;date/time&gt;</a:t>
            </a:r>
            <a:endParaRPr b="0" lang="en-US" sz="1200" strike="noStrike" u="none">
              <a:solidFill>
                <a:srgbClr val="000000"/>
              </a:solidFill>
              <a:uFillTx/>
              <a:latin typeface="Times New Roman"/>
            </a:endParaRPr>
          </a:p>
        </p:txBody>
      </p:sp>
      <p:sp>
        <p:nvSpPr>
          <p:cNvPr id="2" name="PlaceHolder 3"/>
          <p:cNvSpPr>
            <a:spLocks noGrp="1"/>
          </p:cNvSpPr>
          <p:nvPr>
            <p:ph type="ftr" idx="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3" name="PlaceHolder 4"/>
          <p:cNvSpPr>
            <a:spLocks noGrp="1"/>
          </p:cNvSpPr>
          <p:nvPr>
            <p:ph type="sldNum" idx="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345B0E6E-2053-4E20-9A1C-9CA9A5D662D7}" type="slidenum">
              <a:rPr b="0" lang="en-US" sz="1200" strike="noStrike" u="none">
                <a:solidFill>
                  <a:schemeClr val="dk1">
                    <a:tint val="75000"/>
                  </a:schemeClr>
                </a:solidFill>
                <a:uFillTx/>
                <a:latin typeface="Calibri"/>
              </a:rPr>
              <a:t>&lt;number&gt;</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2880"/>
            <a:ext cx="3007800" cy="1161720"/>
          </a:xfrm>
          <a:prstGeom prst="rect">
            <a:avLst/>
          </a:prstGeom>
          <a:noFill/>
          <a:ln w="0">
            <a:noFill/>
          </a:ln>
        </p:spPr>
        <p:txBody>
          <a:bodyPr lIns="91440" rIns="91440" tIns="45720" bIns="45720" anchor="b">
            <a:noAutofit/>
          </a:bodyPr>
          <a:p>
            <a:pPr indent="0" defTabSz="914400">
              <a:lnSpc>
                <a:spcPct val="100000"/>
              </a:lnSpc>
              <a:buNone/>
            </a:pPr>
            <a:r>
              <a:rPr b="1" lang="en-US" sz="2000" strike="noStrike" u="none">
                <a:solidFill>
                  <a:schemeClr val="dk1"/>
                </a:solidFill>
                <a:uFillTx/>
                <a:latin typeface="Calibri"/>
              </a:rPr>
              <a:t>Click to edit Master title style</a:t>
            </a:r>
            <a:endParaRPr b="0" lang="en-US" sz="2000" strike="noStrike" u="none">
              <a:solidFill>
                <a:schemeClr val="dk1"/>
              </a:solidFill>
              <a:uFillTx/>
              <a:latin typeface="Calibri"/>
            </a:endParaRPr>
          </a:p>
        </p:txBody>
      </p:sp>
      <p:sp>
        <p:nvSpPr>
          <p:cNvPr id="64" name="PlaceHolder 2"/>
          <p:cNvSpPr>
            <a:spLocks noGrp="1"/>
          </p:cNvSpPr>
          <p:nvPr>
            <p:ph type="body"/>
          </p:nvPr>
        </p:nvSpPr>
        <p:spPr>
          <a:xfrm>
            <a:off x="3575160" y="272880"/>
            <a:ext cx="5111280" cy="585288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65" name="PlaceHolder 3"/>
          <p:cNvSpPr>
            <a:spLocks noGrp="1"/>
          </p:cNvSpPr>
          <p:nvPr>
            <p:ph type="body"/>
          </p:nvPr>
        </p:nvSpPr>
        <p:spPr>
          <a:xfrm>
            <a:off x="457200" y="1434960"/>
            <a:ext cx="3007800" cy="46908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66" name="PlaceHolder 4"/>
          <p:cNvSpPr>
            <a:spLocks noGrp="1"/>
          </p:cNvSpPr>
          <p:nvPr>
            <p:ph type="dt" idx="28"/>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&lt;date/time&gt;</a:t>
            </a:r>
            <a:endParaRPr b="0" lang="en-US" sz="1200" strike="noStrike" u="none">
              <a:solidFill>
                <a:srgbClr val="000000"/>
              </a:solidFill>
              <a:uFillTx/>
              <a:latin typeface="Times New Roman"/>
            </a:endParaRPr>
          </a:p>
        </p:txBody>
      </p:sp>
      <p:sp>
        <p:nvSpPr>
          <p:cNvPr id="67" name="PlaceHolder 5"/>
          <p:cNvSpPr>
            <a:spLocks noGrp="1"/>
          </p:cNvSpPr>
          <p:nvPr>
            <p:ph type="ftr" idx="29"/>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68" name="PlaceHolder 6"/>
          <p:cNvSpPr>
            <a:spLocks noGrp="1"/>
          </p:cNvSpPr>
          <p:nvPr>
            <p:ph type="sldNum" idx="30"/>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BE8BED92-77A3-41FB-B726-1F8D2A7D5FC9}" type="slidenum">
              <a:rPr b="0" lang="en-US" sz="1200" strike="noStrike" u="none">
                <a:solidFill>
                  <a:schemeClr val="dk1">
                    <a:tint val="75000"/>
                  </a:schemeClr>
                </a:solidFill>
                <a:uFillTx/>
                <a:latin typeface="Calibri"/>
              </a:rPr>
              <a:t>&lt;number&gt;</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1792440" y="4800600"/>
            <a:ext cx="5486040" cy="566280"/>
          </a:xfrm>
          <a:prstGeom prst="rect">
            <a:avLst/>
          </a:prstGeom>
          <a:noFill/>
          <a:ln w="0">
            <a:noFill/>
          </a:ln>
        </p:spPr>
        <p:txBody>
          <a:bodyPr lIns="91440" rIns="91440" tIns="45720" bIns="45720" anchor="b">
            <a:noAutofit/>
          </a:bodyPr>
          <a:p>
            <a:pPr indent="0" defTabSz="914400">
              <a:lnSpc>
                <a:spcPct val="100000"/>
              </a:lnSpc>
              <a:buNone/>
            </a:pPr>
            <a:r>
              <a:rPr b="1" lang="en-US" sz="2000" strike="noStrike" u="none">
                <a:solidFill>
                  <a:schemeClr val="dk1"/>
                </a:solidFill>
                <a:uFillTx/>
                <a:latin typeface="Calibri"/>
              </a:rPr>
              <a:t>Click to edit Master title style</a:t>
            </a:r>
            <a:endParaRPr b="0" lang="en-US" sz="2000" strike="noStrike" u="none">
              <a:solidFill>
                <a:schemeClr val="dk1"/>
              </a:solidFill>
              <a:uFillTx/>
              <a:latin typeface="Calibri"/>
            </a:endParaRPr>
          </a:p>
        </p:txBody>
      </p:sp>
      <p:sp>
        <p:nvSpPr>
          <p:cNvPr id="70" name="PlaceHolder 2"/>
          <p:cNvSpPr>
            <a:spLocks noGrp="1"/>
          </p:cNvSpPr>
          <p:nvPr>
            <p:ph type="body"/>
          </p:nvPr>
        </p:nvSpPr>
        <p:spPr>
          <a:xfrm>
            <a:off x="1792440" y="612720"/>
            <a:ext cx="5486040" cy="4114440"/>
          </a:xfrm>
          <a:prstGeom prst="rect">
            <a:avLst/>
          </a:prstGeom>
          <a:noFill/>
          <a:ln w="0">
            <a:noFill/>
          </a:ln>
        </p:spPr>
        <p:txBody>
          <a:bodyPr lIns="90000" rIns="90000" tIns="45000" bIns="45000" anchor="t">
            <a:noAutofit/>
          </a:bodyPr>
          <a:p>
            <a:pPr marL="432000" indent="-324000">
              <a:spcBef>
                <a:spcPts val="1417"/>
              </a:spcBef>
              <a:buClr>
                <a:srgbClr val="000000"/>
              </a:buClr>
              <a:buSzPct val="45000"/>
              <a:buFont typeface="Wingdings" charset="2"/>
              <a:buChar char=""/>
            </a:pPr>
            <a:r>
              <a:rPr b="0" lang="en-US" sz="3200" strike="noStrike" u="none">
                <a:solidFill>
                  <a:schemeClr val="dk1"/>
                </a:solidFill>
                <a:uFillTx/>
                <a:latin typeface="Calibri"/>
              </a:rPr>
              <a:t>Click to edit the outline text format</a:t>
            </a:r>
            <a:endParaRPr b="0" lang="en-U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n-US" sz="3200" strike="noStrike" u="none">
                <a:solidFill>
                  <a:schemeClr val="dk1"/>
                </a:solidFill>
                <a:uFillTx/>
                <a:latin typeface="Calibri"/>
              </a:rPr>
              <a:t>Second Outline Level</a:t>
            </a:r>
            <a:endParaRPr b="0" lang="en-US" sz="32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n-US" sz="3200" strike="noStrike" u="none">
                <a:solidFill>
                  <a:schemeClr val="dk1"/>
                </a:solidFill>
                <a:uFillTx/>
                <a:latin typeface="Calibri"/>
              </a:rPr>
              <a:t>Third Outline Level</a:t>
            </a:r>
            <a:endParaRPr b="0" lang="en-US" sz="32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n-US" sz="3200" strike="noStrike" u="none">
                <a:solidFill>
                  <a:schemeClr val="dk1"/>
                </a:solidFill>
                <a:uFillTx/>
                <a:latin typeface="Calibri"/>
              </a:rPr>
              <a:t>Fourth Outline Level</a:t>
            </a:r>
            <a:endParaRPr b="0" lang="en-US" sz="32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n-US" sz="3200" strike="noStrike" u="none">
                <a:solidFill>
                  <a:schemeClr val="dk1"/>
                </a:solidFill>
                <a:uFillTx/>
                <a:latin typeface="Calibri"/>
              </a:rPr>
              <a:t>Fifth Outline Level</a:t>
            </a:r>
            <a:endParaRPr b="0" lang="en-US" sz="32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n-US" sz="3200" strike="noStrike" u="none">
                <a:solidFill>
                  <a:schemeClr val="dk1"/>
                </a:solidFill>
                <a:uFillTx/>
                <a:latin typeface="Calibri"/>
              </a:rPr>
              <a:t>Sixth Outline Level</a:t>
            </a:r>
            <a:endParaRPr b="0" lang="en-US" sz="32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n-US" sz="3200" strike="noStrike" u="none">
                <a:solidFill>
                  <a:schemeClr val="dk1"/>
                </a:solidFill>
                <a:uFillTx/>
                <a:latin typeface="Calibri"/>
              </a:rPr>
              <a:t>Seventh Outline Level</a:t>
            </a:r>
            <a:endParaRPr b="0" lang="en-US" sz="3200" strike="noStrike" u="none">
              <a:solidFill>
                <a:schemeClr val="dk1"/>
              </a:solidFill>
              <a:uFillTx/>
              <a:latin typeface="Calibri"/>
            </a:endParaRPr>
          </a:p>
        </p:txBody>
      </p:sp>
      <p:sp>
        <p:nvSpPr>
          <p:cNvPr id="71" name="PlaceHolder 3"/>
          <p:cNvSpPr>
            <a:spLocks noGrp="1"/>
          </p:cNvSpPr>
          <p:nvPr>
            <p:ph type="body"/>
          </p:nvPr>
        </p:nvSpPr>
        <p:spPr>
          <a:xfrm>
            <a:off x="1792440" y="5367240"/>
            <a:ext cx="5486040" cy="8046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72" name="PlaceHolder 4"/>
          <p:cNvSpPr>
            <a:spLocks noGrp="1"/>
          </p:cNvSpPr>
          <p:nvPr>
            <p:ph type="dt" idx="3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&lt;date/time&gt;</a:t>
            </a:r>
            <a:endParaRPr b="0" lang="en-US" sz="1200" strike="noStrike" u="none">
              <a:solidFill>
                <a:srgbClr val="000000"/>
              </a:solidFill>
              <a:uFillTx/>
              <a:latin typeface="Times New Roman"/>
            </a:endParaRPr>
          </a:p>
        </p:txBody>
      </p:sp>
      <p:sp>
        <p:nvSpPr>
          <p:cNvPr id="73" name="PlaceHolder 5"/>
          <p:cNvSpPr>
            <a:spLocks noGrp="1"/>
          </p:cNvSpPr>
          <p:nvPr>
            <p:ph type="ftr" idx="3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74" name="PlaceHolder 6"/>
          <p:cNvSpPr>
            <a:spLocks noGrp="1"/>
          </p:cNvSpPr>
          <p:nvPr>
            <p:ph type="sldNum" idx="3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5E24C5CD-12FA-4036-8CE4-1580B0E2ABBB}" type="slidenum">
              <a:rPr b="0" lang="en-US" sz="1200" strike="noStrike" u="none">
                <a:solidFill>
                  <a:schemeClr val="dk1">
                    <a:tint val="75000"/>
                  </a:schemeClr>
                </a:solidFill>
                <a:uFillTx/>
                <a:latin typeface="Calibri"/>
              </a:rPr>
              <a:t>&lt;number&gt;</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8" name="PlaceHolder 3"/>
          <p:cNvSpPr>
            <a:spLocks noGrp="1"/>
          </p:cNvSpPr>
          <p:nvPr>
            <p:ph type="dt" idx="4"/>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9" name="PlaceHolder 4"/>
          <p:cNvSpPr>
            <a:spLocks noGrp="1"/>
          </p:cNvSpPr>
          <p:nvPr>
            <p:ph type="ftr" idx="5"/>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0" name="PlaceHolder 5"/>
          <p:cNvSpPr>
            <a:spLocks noGrp="1"/>
          </p:cNvSpPr>
          <p:nvPr>
            <p:ph type="sldNum" idx="6"/>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B0E6E4C4-76FB-454E-8382-F43CD6BBC3CA}"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6629400" y="274680"/>
            <a:ext cx="2057040" cy="5851080"/>
          </a:xfrm>
          <a:prstGeom prst="rect">
            <a:avLst/>
          </a:prstGeom>
          <a:noFill/>
          <a:ln w="0">
            <a:noFill/>
          </a:ln>
        </p:spPr>
        <p:txBody>
          <a:bodyPr lIns="91440" rIns="91440" tIns="45720" bIns="45720" anchor="ctr" vert="eaVert">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2" name="PlaceHolder 2"/>
          <p:cNvSpPr>
            <a:spLocks noGrp="1"/>
          </p:cNvSpPr>
          <p:nvPr>
            <p:ph type="body"/>
          </p:nvPr>
        </p:nvSpPr>
        <p:spPr>
          <a:xfrm>
            <a:off x="457200" y="274680"/>
            <a:ext cx="6019560" cy="585108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13" name="PlaceHolder 3"/>
          <p:cNvSpPr>
            <a:spLocks noGrp="1"/>
          </p:cNvSpPr>
          <p:nvPr>
            <p:ph type="dt" idx="7"/>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14" name="PlaceHolder 4"/>
          <p:cNvSpPr>
            <a:spLocks noGrp="1"/>
          </p:cNvSpPr>
          <p:nvPr>
            <p:ph type="ftr" idx="8"/>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5" name="PlaceHolder 5"/>
          <p:cNvSpPr>
            <a:spLocks noGrp="1"/>
          </p:cNvSpPr>
          <p:nvPr>
            <p:ph type="sldNum" idx="9"/>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EA2112F8-3984-48AC-9658-9477F35974FE}"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18" name="PlaceHolder 3"/>
          <p:cNvSpPr>
            <a:spLocks noGrp="1"/>
          </p:cNvSpPr>
          <p:nvPr>
            <p:ph type="dt" idx="10"/>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19" name="PlaceHolder 4"/>
          <p:cNvSpPr>
            <a:spLocks noGrp="1"/>
          </p:cNvSpPr>
          <p:nvPr>
            <p:ph type="ftr" idx="11"/>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20" name="PlaceHolder 5"/>
          <p:cNvSpPr>
            <a:spLocks noGrp="1"/>
          </p:cNvSpPr>
          <p:nvPr>
            <p:ph type="sldNum" idx="12"/>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0EF2C797-208E-4CD4-8A5F-F8F81035F022}"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22160" y="4406760"/>
            <a:ext cx="7772040" cy="1361880"/>
          </a:xfrm>
          <a:prstGeom prst="rect">
            <a:avLst/>
          </a:prstGeom>
          <a:noFill/>
          <a:ln w="0">
            <a:noFill/>
          </a:ln>
        </p:spPr>
        <p:txBody>
          <a:bodyPr lIns="91440" rIns="91440" tIns="45720" bIns="45720" anchor="t">
            <a:noAutofit/>
          </a:bodyPr>
          <a:p>
            <a:pPr indent="0" defTabSz="914400">
              <a:lnSpc>
                <a:spcPct val="100000"/>
              </a:lnSpc>
              <a:buNone/>
            </a:pPr>
            <a:r>
              <a:rPr b="1" lang="en-US" sz="4000" strike="noStrike" u="none" cap="all">
                <a:solidFill>
                  <a:schemeClr val="dk1"/>
                </a:solidFill>
                <a:uFillTx/>
                <a:latin typeface="Calibri"/>
              </a:rPr>
              <a:t>Click to edit Master title style</a:t>
            </a:r>
            <a:endParaRPr b="0" lang="en-US" sz="4000" strike="noStrike" u="none">
              <a:solidFill>
                <a:schemeClr val="dk1"/>
              </a:solidFill>
              <a:uFillTx/>
              <a:latin typeface="Calibri"/>
            </a:endParaRPr>
          </a:p>
        </p:txBody>
      </p:sp>
      <p:sp>
        <p:nvSpPr>
          <p:cNvPr id="24" name="PlaceHolder 2"/>
          <p:cNvSpPr>
            <a:spLocks noGrp="1"/>
          </p:cNvSpPr>
          <p:nvPr>
            <p:ph type="body"/>
          </p:nvPr>
        </p:nvSpPr>
        <p:spPr>
          <a:xfrm>
            <a:off x="722160" y="2906640"/>
            <a:ext cx="7772040" cy="1499760"/>
          </a:xfrm>
          <a:prstGeom prst="rect">
            <a:avLst/>
          </a:prstGeom>
          <a:noFill/>
          <a:ln w="0">
            <a:noFill/>
          </a:ln>
        </p:spPr>
        <p:txBody>
          <a:bodyPr lIns="91440" rIns="91440" tIns="45720" bIns="45720" anchor="b">
            <a:noAutofit/>
          </a:bodyPr>
          <a:p>
            <a:pPr indent="0" defTabSz="914400">
              <a:lnSpc>
                <a:spcPct val="100000"/>
              </a:lnSpc>
              <a:spcBef>
                <a:spcPts val="400"/>
              </a:spcBef>
              <a:buNone/>
              <a:tabLst>
                <a:tab algn="l" pos="0"/>
              </a:tabLst>
            </a:pPr>
            <a:r>
              <a:rPr b="0" lang="en-US" sz="2000" strike="noStrike" u="none">
                <a:solidFill>
                  <a:schemeClr val="dk1">
                    <a:tint val="75000"/>
                  </a:schemeClr>
                </a:solidFill>
                <a:uFillTx/>
                <a:latin typeface="Calibri"/>
              </a:rPr>
              <a:t>Click to edit Master text styles</a:t>
            </a:r>
            <a:endParaRPr b="0" lang="en-US" sz="2000" strike="noStrike" u="none">
              <a:solidFill>
                <a:schemeClr val="dk1"/>
              </a:solidFill>
              <a:uFillTx/>
              <a:latin typeface="Calibri"/>
            </a:endParaRPr>
          </a:p>
        </p:txBody>
      </p:sp>
      <p:sp>
        <p:nvSpPr>
          <p:cNvPr id="25" name="PlaceHolder 3"/>
          <p:cNvSpPr>
            <a:spLocks noGrp="1"/>
          </p:cNvSpPr>
          <p:nvPr>
            <p:ph type="dt" idx="13"/>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26" name="PlaceHolder 4"/>
          <p:cNvSpPr>
            <a:spLocks noGrp="1"/>
          </p:cNvSpPr>
          <p:nvPr>
            <p:ph type="ftr" idx="14"/>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27" name="PlaceHolder 5"/>
          <p:cNvSpPr>
            <a:spLocks noGrp="1"/>
          </p:cNvSpPr>
          <p:nvPr>
            <p:ph type="sldNum" idx="15"/>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D1976191-BCF9-47FB-952E-A4B3E1DF9454}"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29" name="PlaceHolder 2"/>
          <p:cNvSpPr>
            <a:spLocks noGrp="1"/>
          </p:cNvSpPr>
          <p:nvPr>
            <p:ph type="body"/>
          </p:nvPr>
        </p:nvSpPr>
        <p:spPr>
          <a:xfrm>
            <a:off x="45720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Click to edit Master text styles</a:t>
            </a:r>
            <a:endParaRPr b="0" lang="en-US" sz="2800" strike="noStrike" u="none">
              <a:solidFill>
                <a:schemeClr val="dk1"/>
              </a:solidFill>
              <a:uFillTx/>
              <a:latin typeface="Calibri"/>
            </a:endParaRPr>
          </a:p>
          <a:p>
            <a:pPr lvl="1" marL="743040" indent="-28584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Second level</a:t>
            </a:r>
            <a:endParaRPr b="0" lang="en-US" sz="2400" strike="noStrike" u="none">
              <a:solidFill>
                <a:schemeClr val="dk1"/>
              </a:solidFill>
              <a:uFillTx/>
              <a:latin typeface="Calibri"/>
            </a:endParaRPr>
          </a:p>
          <a:p>
            <a:pPr lvl="2" marL="11430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Third level</a:t>
            </a:r>
            <a:endParaRPr b="0" lang="en-US" sz="2000" strike="noStrike" u="none">
              <a:solidFill>
                <a:schemeClr val="dk1"/>
              </a:solidFill>
              <a:uFillTx/>
              <a:latin typeface="Calibri"/>
            </a:endParaRPr>
          </a:p>
          <a:p>
            <a:pPr lvl="3" marL="16002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Fourth level</a:t>
            </a:r>
            <a:endParaRPr b="0" lang="en-US" sz="1800" strike="noStrike" u="none">
              <a:solidFill>
                <a:schemeClr val="dk1"/>
              </a:solidFill>
              <a:uFillTx/>
              <a:latin typeface="Calibri"/>
            </a:endParaRPr>
          </a:p>
          <a:p>
            <a:pPr lvl="4" marL="20574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Fifth level</a:t>
            </a:r>
            <a:endParaRPr b="0" lang="en-US" sz="1800" strike="noStrike" u="none">
              <a:solidFill>
                <a:schemeClr val="dk1"/>
              </a:solidFill>
              <a:uFillTx/>
              <a:latin typeface="Calibri"/>
            </a:endParaRPr>
          </a:p>
        </p:txBody>
      </p:sp>
      <p:sp>
        <p:nvSpPr>
          <p:cNvPr id="30" name="PlaceHolder 3"/>
          <p:cNvSpPr>
            <a:spLocks noGrp="1"/>
          </p:cNvSpPr>
          <p:nvPr>
            <p:ph type="body"/>
          </p:nvPr>
        </p:nvSpPr>
        <p:spPr>
          <a:xfrm>
            <a:off x="464832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Click to edit Master text styles</a:t>
            </a:r>
            <a:endParaRPr b="0" lang="en-US" sz="2800" strike="noStrike" u="none">
              <a:solidFill>
                <a:schemeClr val="dk1"/>
              </a:solidFill>
              <a:uFillTx/>
              <a:latin typeface="Calibri"/>
            </a:endParaRPr>
          </a:p>
          <a:p>
            <a:pPr lvl="1" marL="743040" indent="-28584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Second level</a:t>
            </a:r>
            <a:endParaRPr b="0" lang="en-US" sz="2400" strike="noStrike" u="none">
              <a:solidFill>
                <a:schemeClr val="dk1"/>
              </a:solidFill>
              <a:uFillTx/>
              <a:latin typeface="Calibri"/>
            </a:endParaRPr>
          </a:p>
          <a:p>
            <a:pPr lvl="2" marL="11430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Third level</a:t>
            </a:r>
            <a:endParaRPr b="0" lang="en-US" sz="2000" strike="noStrike" u="none">
              <a:solidFill>
                <a:schemeClr val="dk1"/>
              </a:solidFill>
              <a:uFillTx/>
              <a:latin typeface="Calibri"/>
            </a:endParaRPr>
          </a:p>
          <a:p>
            <a:pPr lvl="3" marL="16002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Fourth level</a:t>
            </a:r>
            <a:endParaRPr b="0" lang="en-US" sz="1800" strike="noStrike" u="none">
              <a:solidFill>
                <a:schemeClr val="dk1"/>
              </a:solidFill>
              <a:uFillTx/>
              <a:latin typeface="Calibri"/>
            </a:endParaRPr>
          </a:p>
          <a:p>
            <a:pPr lvl="4" marL="20574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Fifth level</a:t>
            </a:r>
            <a:endParaRPr b="0" lang="en-US" sz="1800" strike="noStrike" u="none">
              <a:solidFill>
                <a:schemeClr val="dk1"/>
              </a:solidFill>
              <a:uFillTx/>
              <a:latin typeface="Calibri"/>
            </a:endParaRPr>
          </a:p>
        </p:txBody>
      </p:sp>
      <p:sp>
        <p:nvSpPr>
          <p:cNvPr id="31" name="PlaceHolder 4"/>
          <p:cNvSpPr>
            <a:spLocks noGrp="1"/>
          </p:cNvSpPr>
          <p:nvPr>
            <p:ph type="dt" idx="16"/>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32" name="PlaceHolder 5"/>
          <p:cNvSpPr>
            <a:spLocks noGrp="1"/>
          </p:cNvSpPr>
          <p:nvPr>
            <p:ph type="ftr" idx="17"/>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33" name="PlaceHolder 6"/>
          <p:cNvSpPr>
            <a:spLocks noGrp="1"/>
          </p:cNvSpPr>
          <p:nvPr>
            <p:ph type="sldNum" idx="18"/>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86F08051-ECE9-4EA7-8A3E-831C4728748D}"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38" name="PlaceHolder 2"/>
          <p:cNvSpPr>
            <a:spLocks noGrp="1"/>
          </p:cNvSpPr>
          <p:nvPr>
            <p:ph type="body"/>
          </p:nvPr>
        </p:nvSpPr>
        <p:spPr>
          <a:xfrm>
            <a:off x="457200" y="1535040"/>
            <a:ext cx="403992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39" name="PlaceHolder 3"/>
          <p:cNvSpPr>
            <a:spLocks noGrp="1"/>
          </p:cNvSpPr>
          <p:nvPr>
            <p:ph type="body"/>
          </p:nvPr>
        </p:nvSpPr>
        <p:spPr>
          <a:xfrm>
            <a:off x="457200" y="2174760"/>
            <a:ext cx="403992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743040" indent="-28584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Second level</a:t>
            </a:r>
            <a:endParaRPr b="0" lang="en-US" sz="2000" strike="noStrike" u="none">
              <a:solidFill>
                <a:schemeClr val="dk1"/>
              </a:solidFill>
              <a:uFillTx/>
              <a:latin typeface="Calibri"/>
            </a:endParaRPr>
          </a:p>
          <a:p>
            <a:pPr lvl="2" marL="11430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Third level</a:t>
            </a:r>
            <a:endParaRPr b="0" lang="en-US" sz="1800" strike="noStrike" u="none">
              <a:solidFill>
                <a:schemeClr val="dk1"/>
              </a:solidFill>
              <a:uFillTx/>
              <a:latin typeface="Calibri"/>
            </a:endParaRPr>
          </a:p>
          <a:p>
            <a:pPr lvl="3" marL="16002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Fourth level</a:t>
            </a:r>
            <a:endParaRPr b="0" lang="en-US" sz="1600" strike="noStrike" u="none">
              <a:solidFill>
                <a:schemeClr val="dk1"/>
              </a:solidFill>
              <a:uFillTx/>
              <a:latin typeface="Calibri"/>
            </a:endParaRPr>
          </a:p>
          <a:p>
            <a:pPr lvl="4" marL="20574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Fifth level</a:t>
            </a:r>
            <a:endParaRPr b="0" lang="en-US" sz="1600" strike="noStrike" u="none">
              <a:solidFill>
                <a:schemeClr val="dk1"/>
              </a:solidFill>
              <a:uFillTx/>
              <a:latin typeface="Calibri"/>
            </a:endParaRPr>
          </a:p>
        </p:txBody>
      </p:sp>
      <p:sp>
        <p:nvSpPr>
          <p:cNvPr id="40" name="PlaceHolder 4"/>
          <p:cNvSpPr>
            <a:spLocks noGrp="1"/>
          </p:cNvSpPr>
          <p:nvPr>
            <p:ph type="body"/>
          </p:nvPr>
        </p:nvSpPr>
        <p:spPr>
          <a:xfrm>
            <a:off x="4645080" y="1535040"/>
            <a:ext cx="404136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41" name="PlaceHolder 5"/>
          <p:cNvSpPr>
            <a:spLocks noGrp="1"/>
          </p:cNvSpPr>
          <p:nvPr>
            <p:ph type="body"/>
          </p:nvPr>
        </p:nvSpPr>
        <p:spPr>
          <a:xfrm>
            <a:off x="4645080" y="2174760"/>
            <a:ext cx="404136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743040" indent="-28584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Second level</a:t>
            </a:r>
            <a:endParaRPr b="0" lang="en-US" sz="2000" strike="noStrike" u="none">
              <a:solidFill>
                <a:schemeClr val="dk1"/>
              </a:solidFill>
              <a:uFillTx/>
              <a:latin typeface="Calibri"/>
            </a:endParaRPr>
          </a:p>
          <a:p>
            <a:pPr lvl="2" marL="11430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Third level</a:t>
            </a:r>
            <a:endParaRPr b="0" lang="en-US" sz="1800" strike="noStrike" u="none">
              <a:solidFill>
                <a:schemeClr val="dk1"/>
              </a:solidFill>
              <a:uFillTx/>
              <a:latin typeface="Calibri"/>
            </a:endParaRPr>
          </a:p>
          <a:p>
            <a:pPr lvl="3" marL="16002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Fourth level</a:t>
            </a:r>
            <a:endParaRPr b="0" lang="en-US" sz="1600" strike="noStrike" u="none">
              <a:solidFill>
                <a:schemeClr val="dk1"/>
              </a:solidFill>
              <a:uFillTx/>
              <a:latin typeface="Calibri"/>
            </a:endParaRPr>
          </a:p>
          <a:p>
            <a:pPr lvl="4" marL="20574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Fifth level</a:t>
            </a:r>
            <a:endParaRPr b="0" lang="en-US" sz="1600" strike="noStrike" u="none">
              <a:solidFill>
                <a:schemeClr val="dk1"/>
              </a:solidFill>
              <a:uFillTx/>
              <a:latin typeface="Calibri"/>
            </a:endParaRPr>
          </a:p>
        </p:txBody>
      </p:sp>
      <p:sp>
        <p:nvSpPr>
          <p:cNvPr id="42" name="PlaceHolder 6"/>
          <p:cNvSpPr>
            <a:spLocks noGrp="1"/>
          </p:cNvSpPr>
          <p:nvPr>
            <p:ph type="dt" idx="19"/>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43" name="PlaceHolder 7"/>
          <p:cNvSpPr>
            <a:spLocks noGrp="1"/>
          </p:cNvSpPr>
          <p:nvPr>
            <p:ph type="ftr" idx="20"/>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44" name="PlaceHolder 8"/>
          <p:cNvSpPr>
            <a:spLocks noGrp="1"/>
          </p:cNvSpPr>
          <p:nvPr>
            <p:ph type="sldNum" idx="21"/>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AA838599-32D0-4BBC-8041-6681F4F398A0}"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46" name="PlaceHolder 2"/>
          <p:cNvSpPr>
            <a:spLocks noGrp="1"/>
          </p:cNvSpPr>
          <p:nvPr>
            <p:ph type="dt" idx="22"/>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47" name="PlaceHolder 3"/>
          <p:cNvSpPr>
            <a:spLocks noGrp="1"/>
          </p:cNvSpPr>
          <p:nvPr>
            <p:ph type="ftr" idx="23"/>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48" name="PlaceHolder 4"/>
          <p:cNvSpPr>
            <a:spLocks noGrp="1"/>
          </p:cNvSpPr>
          <p:nvPr>
            <p:ph type="sldNum" idx="24"/>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23841F79-7B49-447E-B954-27B9552D5887}"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PlaceHolder 1"/>
          <p:cNvSpPr>
            <a:spLocks noGrp="1"/>
          </p:cNvSpPr>
          <p:nvPr>
            <p:ph type="dt" idx="25"/>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US" sz="1200" strike="noStrike" u="none">
              <a:solidFill>
                <a:srgbClr val="000000"/>
              </a:solidFill>
              <a:uFillTx/>
              <a:latin typeface="Times New Roman"/>
            </a:endParaRPr>
          </a:p>
        </p:txBody>
      </p:sp>
      <p:sp>
        <p:nvSpPr>
          <p:cNvPr id="51" name="PlaceHolder 2"/>
          <p:cNvSpPr>
            <a:spLocks noGrp="1"/>
          </p:cNvSpPr>
          <p:nvPr>
            <p:ph type="ftr" idx="26"/>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uFillTx/>
                <a:latin typeface="Times New Roman"/>
              </a:defRPr>
            </a:lvl1pPr>
          </a:lstStyle>
          <a:p>
            <a:pPr indent="0" algn="ctr">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52" name="PlaceHolder 3"/>
          <p:cNvSpPr>
            <a:spLocks noGrp="1"/>
          </p:cNvSpPr>
          <p:nvPr>
            <p:ph type="sldNum" idx="27"/>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3C62A8F0-AACF-4C13-BACC-22A3AFF479C8}" type="slidenum">
              <a:rPr b="0" lang="en-US" sz="1200" strike="noStrike" u="none">
                <a:solidFill>
                  <a:schemeClr val="dk1">
                    <a:tint val="75000"/>
                  </a:schemeClr>
                </a:solidFill>
                <a:uFillTx/>
                <a:latin typeface="Calibri"/>
              </a:rPr>
              <a:t>1</a:t>
            </a:fld>
            <a:endParaRPr b="0" lang="en-US" sz="1200" strike="noStrike" u="none">
              <a:solidFill>
                <a:srgbClr val="000000"/>
              </a:solidFill>
              <a:uFillTx/>
              <a:latin typeface="Times New Roman"/>
            </a:endParaRPr>
          </a:p>
        </p:txBody>
      </p:sp>
      <p:sp>
        <p:nvSpPr>
          <p:cNvPr id="53" name="PlaceHolder 4"/>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r>
              <a:rPr b="0" lang="en-US" sz="1800" strike="noStrike" u="none">
                <a:solidFill>
                  <a:schemeClr val="dk1"/>
                </a:solidFill>
                <a:uFillTx/>
                <a:latin typeface="Calibri"/>
              </a:rPr>
              <a:t>Click to edit the title text format</a:t>
            </a:r>
            <a:endParaRPr b="0" lang="en-US" sz="1800" strike="noStrike" u="none">
              <a:solidFill>
                <a:schemeClr val="dk1"/>
              </a:solidFill>
              <a:uFillTx/>
              <a:latin typeface="Calibri"/>
            </a:endParaRPr>
          </a:p>
        </p:txBody>
      </p:sp>
      <p:sp>
        <p:nvSpPr>
          <p:cNvPr id="54" name="PlaceHolder 5"/>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trike="noStrike" u="none">
                <a:solidFill>
                  <a:schemeClr val="dk1"/>
                </a:solidFill>
                <a:uFillTx/>
                <a:latin typeface="Calibri"/>
              </a:rPr>
              <a:t>Click to edit the outline text format</a:t>
            </a:r>
            <a:endParaRPr b="0" lang="en-U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n-US" sz="2400" strike="noStrike" u="none">
                <a:solidFill>
                  <a:schemeClr val="dk1"/>
                </a:solidFill>
                <a:uFillTx/>
                <a:latin typeface="Calibri"/>
              </a:rPr>
              <a:t>Second Outline Level</a:t>
            </a:r>
            <a:endParaRPr b="0" lang="en-U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n-US" sz="2000" strike="noStrike" u="none">
                <a:solidFill>
                  <a:schemeClr val="dk1"/>
                </a:solidFill>
                <a:uFillTx/>
                <a:latin typeface="Calibri"/>
              </a:rPr>
              <a:t>Third Outline Level</a:t>
            </a:r>
            <a:endParaRPr b="0" lang="en-U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n-US" sz="2000" strike="noStrike" u="none">
                <a:solidFill>
                  <a:schemeClr val="dk1"/>
                </a:solidFill>
                <a:uFillTx/>
                <a:latin typeface="Calibri"/>
              </a:rPr>
              <a:t>Fourth Outline Level</a:t>
            </a:r>
            <a:endParaRPr b="0" lang="en-U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n-US" sz="2000" strike="noStrike" u="none">
                <a:solidFill>
                  <a:schemeClr val="dk1"/>
                </a:solidFill>
                <a:uFillTx/>
                <a:latin typeface="Calibri"/>
              </a:rPr>
              <a:t>Fifth Outline Level</a:t>
            </a:r>
            <a:endParaRPr b="0" lang="en-U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n-US" sz="2000" strike="noStrike" u="none">
                <a:solidFill>
                  <a:schemeClr val="dk1"/>
                </a:solidFill>
                <a:uFillTx/>
                <a:latin typeface="Calibri"/>
              </a:rPr>
              <a:t>Sixth Outline Level</a:t>
            </a:r>
            <a:endParaRPr b="0" lang="en-U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n-US" sz="2000" strike="noStrike" u="none">
                <a:solidFill>
                  <a:schemeClr val="dk1"/>
                </a:solidFill>
                <a:uFillTx/>
                <a:latin typeface="Calibri"/>
              </a:rPr>
              <a:t>Seventh Outline Level</a:t>
            </a:r>
            <a:endParaRPr b="0" lang="en-U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5" r:id="rId2"/>
    <p:sldLayoutId id="2147483666" r:id="rId3"/>
    <p:sldLayoutId id="2147483667" r:id="rId4"/>
    <p:sldLayoutId id="2147483668" r:id="rId5"/>
    <p:sldLayoutId id="2147483669" r:id="rId6"/>
    <p:sldLayoutId id="2147483670" r:id="rId7"/>
    <p:sldLayoutId id="2147483671" r:id="rId8"/>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4.svg"/><Relationship Id="rId5" Type="http://schemas.openxmlformats.org/officeDocument/2006/relationships/image" Target="../media/image5.png"/><Relationship Id="rId6" Type="http://schemas.openxmlformats.org/officeDocument/2006/relationships/image" Target="../media/image6.svg"/><Relationship Id="rId7" Type="http://schemas.openxmlformats.org/officeDocument/2006/relationships/image" Target="../media/image7.png"/><Relationship Id="rId8" Type="http://schemas.openxmlformats.org/officeDocument/2006/relationships/image" Target="../media/image8.svg"/><Relationship Id="rId9" Type="http://schemas.openxmlformats.org/officeDocument/2006/relationships/image" Target="../media/image9.png"/><Relationship Id="rId10" Type="http://schemas.openxmlformats.org/officeDocument/2006/relationships/image" Target="../media/image10.svg"/><Relationship Id="rId11" Type="http://schemas.openxmlformats.org/officeDocument/2006/relationships/slideLayout" Target="../slideLayouts/slideLayout15.xml"/>
</Relationships>
</file>

<file path=ppt/slides/_rels/slide1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28.png"/><Relationship Id="rId4" Type="http://schemas.openxmlformats.org/officeDocument/2006/relationships/image" Target="../media/image28.pn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image" Target="../media/image25.png"/><Relationship Id="rId8" Type="http://schemas.openxmlformats.org/officeDocument/2006/relationships/image" Target="../media/image26.svg"/><Relationship Id="rId9"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7.png"/><Relationship Id="rId4" Type="http://schemas.openxmlformats.org/officeDocument/2006/relationships/image" Target="../media/image8.svg"/><Relationship Id="rId5" Type="http://schemas.openxmlformats.org/officeDocument/2006/relationships/image" Target="../media/image3.png"/><Relationship Id="rId6" Type="http://schemas.openxmlformats.org/officeDocument/2006/relationships/image" Target="../media/image4.svg"/><Relationship Id="rId7" Type="http://schemas.openxmlformats.org/officeDocument/2006/relationships/image" Target="../media/image3.png"/><Relationship Id="rId8" Type="http://schemas.openxmlformats.org/officeDocument/2006/relationships/image" Target="../media/image4.svg"/><Relationship Id="rId9"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4.svg"/><Relationship Id="rId5" Type="http://schemas.openxmlformats.org/officeDocument/2006/relationships/image" Target="../media/image3.png"/><Relationship Id="rId6" Type="http://schemas.openxmlformats.org/officeDocument/2006/relationships/image" Target="../media/image4.svg"/><Relationship Id="rId7" Type="http://schemas.openxmlformats.org/officeDocument/2006/relationships/image" Target="../media/image11.jpeg"/><Relationship Id="rId8" Type="http://schemas.openxmlformats.org/officeDocument/2006/relationships/image" Target="../media/image12.jpeg"/><Relationship Id="rId9" Type="http://schemas.openxmlformats.org/officeDocument/2006/relationships/image" Target="../media/image13.png"/><Relationship Id="rId10" Type="http://schemas.openxmlformats.org/officeDocument/2006/relationships/image" Target="../media/image14.png"/><Relationship Id="rId1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4.sv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17.jpeg"/><Relationship Id="rId8" Type="http://schemas.openxmlformats.org/officeDocument/2006/relationships/image" Target="../media/image18.png"/><Relationship Id="rId9" Type="http://schemas.openxmlformats.org/officeDocument/2006/relationships/image" Target="../media/image3.png"/><Relationship Id="rId10" Type="http://schemas.openxmlformats.org/officeDocument/2006/relationships/image" Target="../media/image4.svg"/><Relationship Id="rId11" Type="http://schemas.openxmlformats.org/officeDocument/2006/relationships/slideLayout" Target="../slideLayouts/slideLayout15.xml"/><Relationship Id="rId1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4.svg"/><Relationship Id="rId5" Type="http://schemas.openxmlformats.org/officeDocument/2006/relationships/image" Target="../media/image19.png"/><Relationship Id="rId6" Type="http://schemas.openxmlformats.org/officeDocument/2006/relationships/image" Target="../media/image20.svg"/><Relationship Id="rId7" Type="http://schemas.openxmlformats.org/officeDocument/2006/relationships/image" Target="../media/image15.png"/><Relationship Id="rId8" Type="http://schemas.openxmlformats.org/officeDocument/2006/relationships/image" Target="../media/image16.svg"/><Relationship Id="rId9" Type="http://schemas.openxmlformats.org/officeDocument/2006/relationships/video" Target="../media/media21.mp4"/><Relationship Id="rId10" Type="http://schemas.microsoft.com/office/2007/relationships/media" Target="../media/media21.mp4"/><Relationship Id="rId11" Type="http://schemas.openxmlformats.org/officeDocument/2006/relationships/image" Target="../media/image22.jpeg"/><Relationship Id="rId12" Type="http://schemas.openxmlformats.org/officeDocument/2006/relationships/slideLayout" Target="../slideLayouts/slideLayout15.xml"/><Relationship Id="rId1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video" Target="../media/media23.mp4"/><Relationship Id="rId2" Type="http://schemas.microsoft.com/office/2007/relationships/media" Target="../media/media23.mp4"/><Relationship Id="rId3" Type="http://schemas.openxmlformats.org/officeDocument/2006/relationships/image" Target="../media/image24.jpeg"/><Relationship Id="rId4"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3.png"/><Relationship Id="rId4" Type="http://schemas.openxmlformats.org/officeDocument/2006/relationships/image" Target="../media/image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slideLayout" Target="../slideLayouts/slideLayout15.xml"/><Relationship Id="rId8"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svg"/><Relationship Id="rId3" Type="http://schemas.openxmlformats.org/officeDocument/2006/relationships/image" Target="../media/image7.png"/><Relationship Id="rId4" Type="http://schemas.openxmlformats.org/officeDocument/2006/relationships/image" Target="../media/image8.sv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15.png"/><Relationship Id="rId8" Type="http://schemas.openxmlformats.org/officeDocument/2006/relationships/image" Target="../media/image16.svg"/><Relationship Id="rId9" Type="http://schemas.openxmlformats.org/officeDocument/2006/relationships/hyperlink" Target="https://doi.org/10.3390/asi7010003" TargetMode="External"/><Relationship Id="rId10"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svg"/><Relationship Id="rId3"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81"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82" name="Freeform 3"/>
          <p:cNvSpPr/>
          <p:nvPr/>
        </p:nvSpPr>
        <p:spPr>
          <a:xfrm flipH="1">
            <a:off x="-107640" y="-81720"/>
            <a:ext cx="4127040" cy="3832920"/>
          </a:xfrm>
          <a:custGeom>
            <a:avLst/>
            <a:gdLst>
              <a:gd name="textAreaLeft" fmla="*/ 360 w 4127040"/>
              <a:gd name="textAreaRight" fmla="*/ 4127760 w 4127040"/>
              <a:gd name="textAreaTop" fmla="*/ 0 h 3832920"/>
              <a:gd name="textAreaBottom" fmla="*/ 3833280 h 3832920"/>
            </a:gdLst>
            <a:ahLst/>
            <a:rect l="textAreaLeft" t="textAreaTop" r="textAreaRight" b="textAreaBottom"/>
            <a:pathLst>
              <a:path w="4127259" h="3833191">
                <a:moveTo>
                  <a:pt x="4127258" y="0"/>
                </a:moveTo>
                <a:lnTo>
                  <a:pt x="0" y="0"/>
                </a:lnTo>
                <a:lnTo>
                  <a:pt x="0" y="3833192"/>
                </a:lnTo>
                <a:lnTo>
                  <a:pt x="4127258" y="3833192"/>
                </a:lnTo>
                <a:lnTo>
                  <a:pt x="4127258" y="0"/>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83" name="Group 4"/>
          <p:cNvGrpSpPr/>
          <p:nvPr/>
        </p:nvGrpSpPr>
        <p:grpSpPr>
          <a:xfrm>
            <a:off x="16082640" y="-1588680"/>
            <a:ext cx="3839760" cy="3768840"/>
            <a:chOff x="16082640" y="-1588680"/>
            <a:chExt cx="3839760" cy="3768840"/>
          </a:xfrm>
        </p:grpSpPr>
        <p:sp>
          <p:nvSpPr>
            <p:cNvPr id="84" name="Freeform 5"/>
            <p:cNvSpPr/>
            <p:nvPr/>
          </p:nvSpPr>
          <p:spPr>
            <a:xfrm rot="17046000">
              <a:off x="16459200" y="-1296000"/>
              <a:ext cx="3085920" cy="3183840"/>
            </a:xfrm>
            <a:custGeom>
              <a:avLst/>
              <a:gdLst>
                <a:gd name="textAreaLeft" fmla="*/ 0 w 3085920"/>
                <a:gd name="textAreaRight" fmla="*/ 3086280 w 3085920"/>
                <a:gd name="textAreaTop" fmla="*/ 0 h 3183840"/>
                <a:gd name="textAreaBottom" fmla="*/ 3184200 h 3183840"/>
              </a:gdLst>
              <a:ahLst/>
              <a:rect l="textAreaLeft" t="textAreaTop" r="textAreaRight" b="textAreaBottom"/>
              <a:pathLst>
                <a:path w="812800" h="838668">
                  <a:moveTo>
                    <a:pt x="406400" y="0"/>
                  </a:moveTo>
                  <a:lnTo>
                    <a:pt x="812800" y="838668"/>
                  </a:lnTo>
                  <a:lnTo>
                    <a:pt x="0" y="838668"/>
                  </a:lnTo>
                  <a:lnTo>
                    <a:pt x="406400" y="0"/>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85" name="TextBox 6"/>
            <p:cNvSpPr/>
            <p:nvPr/>
          </p:nvSpPr>
          <p:spPr>
            <a:xfrm rot="17046000">
              <a:off x="17460360" y="-403560"/>
              <a:ext cx="2121480" cy="16588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86" name="Freeform 7"/>
          <p:cNvSpPr/>
          <p:nvPr/>
        </p:nvSpPr>
        <p:spPr>
          <a:xfrm>
            <a:off x="5784120" y="7980480"/>
            <a:ext cx="8596080" cy="1933920"/>
          </a:xfrm>
          <a:custGeom>
            <a:avLst/>
            <a:gdLst>
              <a:gd name="textAreaLeft" fmla="*/ 0 w 8596080"/>
              <a:gd name="textAreaRight" fmla="*/ 8596440 w 8596080"/>
              <a:gd name="textAreaTop" fmla="*/ 0 h 1933920"/>
              <a:gd name="textAreaBottom" fmla="*/ 1934280 h 1933920"/>
            </a:gdLst>
            <a:ahLst/>
            <a:rect l="textAreaLeft" t="textAreaTop" r="textAreaRight" b="textAreaBottom"/>
            <a:pathLst>
              <a:path w="8596593" h="1934233">
                <a:moveTo>
                  <a:pt x="0" y="0"/>
                </a:moveTo>
                <a:lnTo>
                  <a:pt x="8596593" y="0"/>
                </a:lnTo>
                <a:lnTo>
                  <a:pt x="8596593" y="1934233"/>
                </a:lnTo>
                <a:lnTo>
                  <a:pt x="0" y="1934233"/>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87" name="Freeform 8"/>
          <p:cNvSpPr/>
          <p:nvPr/>
        </p:nvSpPr>
        <p:spPr>
          <a:xfrm flipH="1">
            <a:off x="-107640" y="5801040"/>
            <a:ext cx="20756880" cy="4358520"/>
          </a:xfrm>
          <a:custGeom>
            <a:avLst/>
            <a:gdLst>
              <a:gd name="textAreaLeft" fmla="*/ 360 w 20756880"/>
              <a:gd name="textAreaRight" fmla="*/ 20757600 w 20756880"/>
              <a:gd name="textAreaTop" fmla="*/ 0 h 4358520"/>
              <a:gd name="textAreaBottom" fmla="*/ 4358880 h 4358520"/>
            </a:gdLst>
            <a:ahLst/>
            <a:rect l="textAreaLeft" t="textAreaTop" r="textAreaRight" b="textAreaBottom"/>
            <a:pathLst>
              <a:path w="20757269" h="4359026">
                <a:moveTo>
                  <a:pt x="20757269" y="0"/>
                </a:moveTo>
                <a:lnTo>
                  <a:pt x="0" y="0"/>
                </a:lnTo>
                <a:lnTo>
                  <a:pt x="0" y="4359026"/>
                </a:lnTo>
                <a:lnTo>
                  <a:pt x="20757269" y="4359026"/>
                </a:lnTo>
                <a:lnTo>
                  <a:pt x="20757269"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88" name="Freeform 9"/>
          <p:cNvSpPr/>
          <p:nvPr/>
        </p:nvSpPr>
        <p:spPr>
          <a:xfrm>
            <a:off x="12483000" y="1505880"/>
            <a:ext cx="3795120" cy="5421960"/>
          </a:xfrm>
          <a:custGeom>
            <a:avLst/>
            <a:gdLst>
              <a:gd name="textAreaLeft" fmla="*/ 0 w 3795120"/>
              <a:gd name="textAreaRight" fmla="*/ 3795480 w 3795120"/>
              <a:gd name="textAreaTop" fmla="*/ 0 h 5421960"/>
              <a:gd name="textAreaBottom" fmla="*/ 5422320 h 5421960"/>
            </a:gdLst>
            <a:ahLst/>
            <a:rect l="textAreaLeft" t="textAreaTop" r="textAreaRight" b="textAreaBottom"/>
            <a:pathLst>
              <a:path w="3795591" h="5422273">
                <a:moveTo>
                  <a:pt x="0" y="0"/>
                </a:moveTo>
                <a:lnTo>
                  <a:pt x="3795591" y="0"/>
                </a:lnTo>
                <a:lnTo>
                  <a:pt x="3795591" y="5422272"/>
                </a:lnTo>
                <a:lnTo>
                  <a:pt x="0" y="5422272"/>
                </a:lnTo>
                <a:lnTo>
                  <a:pt x="0" y="0"/>
                </a:lnTo>
                <a:close/>
              </a:path>
            </a:pathLst>
          </a:custGeom>
          <a:blipFill rotWithShape="0">
            <a:blip r:embed="rId9">
              <a:extLst>
                <a:ext uri="{96DAC541-7B7A-43D3-8B79-37D633B846F1}">
                  <asvg:svgBlip xmlns:asvg="http://schemas.microsoft.com/office/drawing/2016/SVG/main" r:embed="rId10"/>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89" name="TextBox 10"/>
          <p:cNvSpPr/>
          <p:nvPr/>
        </p:nvSpPr>
        <p:spPr>
          <a:xfrm>
            <a:off x="1028880" y="5346360"/>
            <a:ext cx="9053280" cy="601920"/>
          </a:xfrm>
          <a:prstGeom prst="rect">
            <a:avLst/>
          </a:prstGeom>
          <a:noFill/>
          <a:ln w="0">
            <a:noFill/>
          </a:ln>
        </p:spPr>
        <p:style>
          <a:lnRef idx="0"/>
          <a:fillRef idx="0"/>
          <a:effectRef idx="0"/>
          <a:fontRef idx="minor"/>
        </p:style>
        <p:txBody>
          <a:bodyPr lIns="0" rIns="0" tIns="0" bIns="0" anchor="t">
            <a:spAutoFit/>
          </a:bodyPr>
          <a:p>
            <a:pPr defTabSz="914400">
              <a:lnSpc>
                <a:spcPts val="4742"/>
              </a:lnSpc>
            </a:pPr>
            <a:r>
              <a:rPr b="1" lang="en-US" sz="3380" strike="noStrike" u="none">
                <a:solidFill>
                  <a:srgbClr val="000000"/>
                </a:solidFill>
                <a:uFillTx/>
                <a:latin typeface="Raleway Bold"/>
                <a:ea typeface="Raleway Bold"/>
              </a:rPr>
              <a:t>for a Smarter Future</a:t>
            </a:r>
            <a:endParaRPr b="0" lang="en-US" sz="3380" strike="noStrike" u="none">
              <a:solidFill>
                <a:srgbClr val="000000"/>
              </a:solidFill>
              <a:uFillTx/>
              <a:latin typeface="Arial"/>
            </a:endParaRPr>
          </a:p>
        </p:txBody>
      </p:sp>
      <p:sp>
        <p:nvSpPr>
          <p:cNvPr id="90" name="TextBox 11"/>
          <p:cNvSpPr/>
          <p:nvPr/>
        </p:nvSpPr>
        <p:spPr>
          <a:xfrm>
            <a:off x="1028880" y="3309840"/>
            <a:ext cx="10401120" cy="1931760"/>
          </a:xfrm>
          <a:prstGeom prst="rect">
            <a:avLst/>
          </a:prstGeom>
          <a:noFill/>
          <a:ln w="0">
            <a:noFill/>
          </a:ln>
        </p:spPr>
        <p:style>
          <a:lnRef idx="0"/>
          <a:fillRef idx="0"/>
          <a:effectRef idx="0"/>
          <a:fontRef idx="minor"/>
        </p:style>
        <p:txBody>
          <a:bodyPr lIns="0" rIns="0" tIns="0" bIns="0" anchor="t">
            <a:spAutoFit/>
          </a:bodyPr>
          <a:p>
            <a:pPr defTabSz="914400">
              <a:lnSpc>
                <a:spcPts val="15208"/>
              </a:lnSpc>
            </a:pPr>
            <a:r>
              <a:rPr b="1" lang="en-US" sz="10870" strike="noStrike" u="none">
                <a:solidFill>
                  <a:srgbClr val="0c5956"/>
                </a:solidFill>
                <a:uFillTx/>
                <a:latin typeface="Open Sauce Bold"/>
                <a:ea typeface="Open Sauce Bold"/>
              </a:rPr>
              <a:t>BrightInsights</a:t>
            </a:r>
            <a:endParaRPr b="0" lang="en-US" sz="1087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86"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87" name="TextBox 3"/>
          <p:cNvSpPr/>
          <p:nvPr/>
        </p:nvSpPr>
        <p:spPr>
          <a:xfrm>
            <a:off x="3732480" y="1076400"/>
            <a:ext cx="10822680" cy="1230840"/>
          </a:xfrm>
          <a:prstGeom prst="rect">
            <a:avLst/>
          </a:prstGeom>
          <a:noFill/>
          <a:ln w="0">
            <a:noFill/>
          </a:ln>
        </p:spPr>
        <p:style>
          <a:lnRef idx="0"/>
          <a:fillRef idx="0"/>
          <a:effectRef idx="0"/>
          <a:fontRef idx="minor"/>
        </p:style>
        <p:txBody>
          <a:bodyPr lIns="0" rIns="0" tIns="0" bIns="0" anchor="t">
            <a:spAutoFit/>
          </a:bodyPr>
          <a:p>
            <a:pPr algn="ctr" defTabSz="914400">
              <a:lnSpc>
                <a:spcPts val="9689"/>
              </a:lnSpc>
            </a:pPr>
            <a:r>
              <a:rPr b="1" lang="en-US" sz="8500" strike="noStrike" u="none">
                <a:solidFill>
                  <a:srgbClr val="0c5956"/>
                </a:solidFill>
                <a:uFillTx/>
                <a:latin typeface="Work Sans Ultra-Bold"/>
                <a:ea typeface="Work Sans Ultra-Bold"/>
              </a:rPr>
              <a:t>FUTURE PROSPECTS</a:t>
            </a:r>
            <a:endParaRPr b="0" lang="en-US" sz="8500" strike="noStrike" u="none">
              <a:solidFill>
                <a:srgbClr val="000000"/>
              </a:solidFill>
              <a:uFillTx/>
              <a:latin typeface="Arial"/>
            </a:endParaRPr>
          </a:p>
        </p:txBody>
      </p:sp>
      <p:grpSp>
        <p:nvGrpSpPr>
          <p:cNvPr id="188" name="Group 4"/>
          <p:cNvGrpSpPr/>
          <p:nvPr/>
        </p:nvGrpSpPr>
        <p:grpSpPr>
          <a:xfrm>
            <a:off x="2536200" y="3511080"/>
            <a:ext cx="4100760" cy="1451160"/>
            <a:chOff x="2536200" y="3511080"/>
            <a:chExt cx="4100760" cy="1451160"/>
          </a:xfrm>
        </p:grpSpPr>
        <p:sp>
          <p:nvSpPr>
            <p:cNvPr id="189" name="Freeform 5"/>
            <p:cNvSpPr/>
            <p:nvPr/>
          </p:nvSpPr>
          <p:spPr>
            <a:xfrm>
              <a:off x="2536200" y="3691800"/>
              <a:ext cx="4100760" cy="1270440"/>
            </a:xfrm>
            <a:custGeom>
              <a:avLst/>
              <a:gdLst>
                <a:gd name="textAreaLeft" fmla="*/ 0 w 4100760"/>
                <a:gd name="textAreaRight" fmla="*/ 4101120 w 4100760"/>
                <a:gd name="textAreaTop" fmla="*/ 0 h 1270440"/>
                <a:gd name="textAreaBottom" fmla="*/ 1270800 h 1270440"/>
              </a:gdLst>
              <a:ahLst/>
              <a:rect l="textAreaLeft" t="textAreaTop" r="textAreaRight" b="textAreaBottom"/>
              <a:pathLst>
                <a:path w="1080164" h="334689">
                  <a:moveTo>
                    <a:pt x="0" y="0"/>
                  </a:moveTo>
                  <a:lnTo>
                    <a:pt x="1080164" y="0"/>
                  </a:lnTo>
                  <a:lnTo>
                    <a:pt x="1080164" y="334689"/>
                  </a:lnTo>
                  <a:lnTo>
                    <a:pt x="0" y="334689"/>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90" name="TextBox 6"/>
            <p:cNvSpPr/>
            <p:nvPr/>
          </p:nvSpPr>
          <p:spPr>
            <a:xfrm>
              <a:off x="2536200" y="3511080"/>
              <a:ext cx="4100760" cy="14511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grpSp>
        <p:nvGrpSpPr>
          <p:cNvPr id="191" name="Group 7"/>
          <p:cNvGrpSpPr/>
          <p:nvPr/>
        </p:nvGrpSpPr>
        <p:grpSpPr>
          <a:xfrm>
            <a:off x="11596680" y="7573680"/>
            <a:ext cx="4100760" cy="1451160"/>
            <a:chOff x="11596680" y="7573680"/>
            <a:chExt cx="4100760" cy="1451160"/>
          </a:xfrm>
        </p:grpSpPr>
        <p:sp>
          <p:nvSpPr>
            <p:cNvPr id="192" name="Freeform 8"/>
            <p:cNvSpPr/>
            <p:nvPr/>
          </p:nvSpPr>
          <p:spPr>
            <a:xfrm>
              <a:off x="11596680" y="7754400"/>
              <a:ext cx="4100760" cy="1270440"/>
            </a:xfrm>
            <a:custGeom>
              <a:avLst/>
              <a:gdLst>
                <a:gd name="textAreaLeft" fmla="*/ 0 w 4100760"/>
                <a:gd name="textAreaRight" fmla="*/ 4101120 w 4100760"/>
                <a:gd name="textAreaTop" fmla="*/ 0 h 1270440"/>
                <a:gd name="textAreaBottom" fmla="*/ 1270800 h 1270440"/>
              </a:gdLst>
              <a:ahLst/>
              <a:rect l="textAreaLeft" t="textAreaTop" r="textAreaRight" b="textAreaBottom"/>
              <a:pathLst>
                <a:path w="1080164" h="334689">
                  <a:moveTo>
                    <a:pt x="0" y="0"/>
                  </a:moveTo>
                  <a:lnTo>
                    <a:pt x="1080164" y="0"/>
                  </a:lnTo>
                  <a:lnTo>
                    <a:pt x="1080164" y="334689"/>
                  </a:lnTo>
                  <a:lnTo>
                    <a:pt x="0" y="334689"/>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93" name="TextBox 9"/>
            <p:cNvSpPr/>
            <p:nvPr/>
          </p:nvSpPr>
          <p:spPr>
            <a:xfrm>
              <a:off x="11596680" y="7573680"/>
              <a:ext cx="4100760" cy="14511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grpSp>
        <p:nvGrpSpPr>
          <p:cNvPr id="194" name="Group 10"/>
          <p:cNvGrpSpPr/>
          <p:nvPr/>
        </p:nvGrpSpPr>
        <p:grpSpPr>
          <a:xfrm>
            <a:off x="3165120" y="3609360"/>
            <a:ext cx="12325320" cy="4780080"/>
            <a:chOff x="3165120" y="3609360"/>
            <a:chExt cx="12325320" cy="4780080"/>
          </a:xfrm>
        </p:grpSpPr>
        <p:sp>
          <p:nvSpPr>
            <p:cNvPr id="195" name="Freeform 11"/>
            <p:cNvSpPr/>
            <p:nvPr/>
          </p:nvSpPr>
          <p:spPr>
            <a:xfrm>
              <a:off x="3165120" y="3790080"/>
              <a:ext cx="12325320" cy="4599360"/>
            </a:xfrm>
            <a:custGeom>
              <a:avLst/>
              <a:gdLst>
                <a:gd name="textAreaLeft" fmla="*/ 0 w 12325320"/>
                <a:gd name="textAreaRight" fmla="*/ 12325680 w 12325320"/>
                <a:gd name="textAreaTop" fmla="*/ 0 h 4599360"/>
                <a:gd name="textAreaBottom" fmla="*/ 4599720 h 4599360"/>
              </a:gdLst>
              <a:ahLst/>
              <a:rect l="textAreaLeft" t="textAreaTop" r="textAreaRight" b="textAreaBottom"/>
              <a:pathLst>
                <a:path w="3246266" h="1211406">
                  <a:moveTo>
                    <a:pt x="0" y="0"/>
                  </a:moveTo>
                  <a:lnTo>
                    <a:pt x="3246266" y="0"/>
                  </a:lnTo>
                  <a:lnTo>
                    <a:pt x="3246266" y="1211406"/>
                  </a:lnTo>
                  <a:lnTo>
                    <a:pt x="0" y="1211406"/>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96" name="TextBox 12"/>
            <p:cNvSpPr/>
            <p:nvPr/>
          </p:nvSpPr>
          <p:spPr>
            <a:xfrm>
              <a:off x="3165120" y="3609360"/>
              <a:ext cx="12325320" cy="47800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rgbClr val="000000"/>
                </a:solidFill>
                <a:uFillTx/>
                <a:latin typeface="Arial"/>
              </a:endParaRPr>
            </a:p>
            <a:p>
              <a:pPr algn="ctr" defTabSz="914400">
                <a:lnSpc>
                  <a:spcPts val="2659"/>
                </a:lnSpc>
              </a:pPr>
              <a:endParaRPr b="0" lang="en-US" sz="1800" strike="noStrike" u="none">
                <a:solidFill>
                  <a:srgbClr val="000000"/>
                </a:solidFill>
                <a:uFillTx/>
                <a:latin typeface="Arial"/>
              </a:endParaRPr>
            </a:p>
          </p:txBody>
        </p:sp>
      </p:grpSp>
      <p:sp>
        <p:nvSpPr>
          <p:cNvPr id="197" name="Freeform 13"/>
          <p:cNvSpPr/>
          <p:nvPr/>
        </p:nvSpPr>
        <p:spPr>
          <a:xfrm rot="16200000">
            <a:off x="10858680" y="3040560"/>
            <a:ext cx="12500280" cy="2822040"/>
          </a:xfrm>
          <a:custGeom>
            <a:avLst/>
            <a:gdLst>
              <a:gd name="textAreaLeft" fmla="*/ 0 w 12500280"/>
              <a:gd name="textAreaRight" fmla="*/ 12500640 w 12500280"/>
              <a:gd name="textAreaTop" fmla="*/ 0 h 2822040"/>
              <a:gd name="textAreaBottom" fmla="*/ 2822400 h 2822040"/>
            </a:gdLst>
            <a:ahLst/>
            <a:rect l="textAreaLeft" t="textAreaTop" r="textAreaRight" b="textAreaBottom"/>
            <a:pathLst>
              <a:path w="12500501" h="2822477">
                <a:moveTo>
                  <a:pt x="0" y="0"/>
                </a:moveTo>
                <a:lnTo>
                  <a:pt x="12500501" y="0"/>
                </a:lnTo>
                <a:lnTo>
                  <a:pt x="12500501" y="2822477"/>
                </a:lnTo>
                <a:lnTo>
                  <a:pt x="0" y="2822477"/>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98" name="Freeform 14"/>
          <p:cNvSpPr/>
          <p:nvPr/>
        </p:nvSpPr>
        <p:spPr>
          <a:xfrm flipV="1" rot="16200000">
            <a:off x="-5124600" y="3039840"/>
            <a:ext cx="12500280" cy="2822040"/>
          </a:xfrm>
          <a:custGeom>
            <a:avLst/>
            <a:gdLst>
              <a:gd name="textAreaLeft" fmla="*/ 0 w 12500280"/>
              <a:gd name="textAreaRight" fmla="*/ 12500640 w 12500280"/>
              <a:gd name="textAreaTop" fmla="*/ -360 h 2822040"/>
              <a:gd name="textAreaBottom" fmla="*/ 2822040 h 2822040"/>
            </a:gdLst>
            <a:ahLst/>
            <a:rect l="textAreaLeft" t="textAreaTop" r="textAreaRight" b="textAreaBottom"/>
            <a:pathLst>
              <a:path w="12500501" h="2822477">
                <a:moveTo>
                  <a:pt x="0" y="2822477"/>
                </a:moveTo>
                <a:lnTo>
                  <a:pt x="12500502" y="2822477"/>
                </a:lnTo>
                <a:lnTo>
                  <a:pt x="12500502" y="0"/>
                </a:lnTo>
                <a:lnTo>
                  <a:pt x="0" y="0"/>
                </a:lnTo>
                <a:lnTo>
                  <a:pt x="0" y="2822477"/>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99" name="Freeform 15"/>
          <p:cNvSpPr/>
          <p:nvPr/>
        </p:nvSpPr>
        <p:spPr>
          <a:xfrm>
            <a:off x="3335040" y="2289960"/>
            <a:ext cx="1474560" cy="996840"/>
          </a:xfrm>
          <a:custGeom>
            <a:avLst/>
            <a:gdLst>
              <a:gd name="textAreaLeft" fmla="*/ 0 w 1474560"/>
              <a:gd name="textAreaRight" fmla="*/ 1474920 w 1474560"/>
              <a:gd name="textAreaTop" fmla="*/ 0 h 996840"/>
              <a:gd name="textAreaBottom" fmla="*/ 997200 h 996840"/>
            </a:gdLst>
            <a:ahLst/>
            <a:rect l="textAreaLeft" t="textAreaTop" r="textAreaRight" b="textAreaBottom"/>
            <a:pathLst>
              <a:path w="1474839" h="997360">
                <a:moveTo>
                  <a:pt x="0" y="0"/>
                </a:moveTo>
                <a:lnTo>
                  <a:pt x="1474840" y="0"/>
                </a:lnTo>
                <a:lnTo>
                  <a:pt x="1474840" y="997360"/>
                </a:lnTo>
                <a:lnTo>
                  <a:pt x="0" y="997360"/>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0" name="Freeform 16"/>
          <p:cNvSpPr/>
          <p:nvPr/>
        </p:nvSpPr>
        <p:spPr>
          <a:xfrm flipH="1">
            <a:off x="14984640" y="1143000"/>
            <a:ext cx="1474560" cy="996840"/>
          </a:xfrm>
          <a:custGeom>
            <a:avLst/>
            <a:gdLst>
              <a:gd name="textAreaLeft" fmla="*/ 360 w 1474560"/>
              <a:gd name="textAreaRight" fmla="*/ 1475280 w 1474560"/>
              <a:gd name="textAreaTop" fmla="*/ 0 h 996840"/>
              <a:gd name="textAreaBottom" fmla="*/ 997200 h 996840"/>
            </a:gdLst>
            <a:ahLst/>
            <a:rect l="textAreaLeft" t="textAreaTop" r="textAreaRight" b="textAreaBottom"/>
            <a:pathLst>
              <a:path w="1474839" h="997360">
                <a:moveTo>
                  <a:pt x="1474839" y="0"/>
                </a:moveTo>
                <a:lnTo>
                  <a:pt x="0" y="0"/>
                </a:lnTo>
                <a:lnTo>
                  <a:pt x="0" y="997361"/>
                </a:lnTo>
                <a:lnTo>
                  <a:pt x="1474839" y="997361"/>
                </a:lnTo>
                <a:lnTo>
                  <a:pt x="1474839"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1" name="TextBox 17"/>
          <p:cNvSpPr/>
          <p:nvPr/>
        </p:nvSpPr>
        <p:spPr>
          <a:xfrm>
            <a:off x="3335040" y="4048560"/>
            <a:ext cx="3910680" cy="497520"/>
          </a:xfrm>
          <a:prstGeom prst="rect">
            <a:avLst/>
          </a:prstGeom>
          <a:noFill/>
          <a:ln w="0">
            <a:noFill/>
          </a:ln>
        </p:spPr>
        <p:style>
          <a:lnRef idx="0"/>
          <a:fillRef idx="0"/>
          <a:effectRef idx="0"/>
          <a:fontRef idx="minor"/>
        </p:style>
        <p:txBody>
          <a:bodyPr lIns="0" rIns="0" tIns="0" bIns="0" anchor="t">
            <a:spAutoFit/>
          </a:bodyPr>
          <a:p>
            <a:pPr algn="ctr" defTabSz="914400">
              <a:lnSpc>
                <a:spcPts val="3920"/>
              </a:lnSpc>
            </a:pPr>
            <a:r>
              <a:rPr b="1" lang="en-US" sz="2800" strike="noStrike" u="none">
                <a:solidFill>
                  <a:srgbClr val="000000"/>
                </a:solidFill>
                <a:uFillTx/>
                <a:latin typeface="Raleway Bold"/>
                <a:ea typeface="Raleway Bold"/>
              </a:rPr>
              <a:t> </a:t>
            </a:r>
            <a:r>
              <a:rPr b="1" lang="en-US" sz="2800" strike="noStrike" u="none">
                <a:solidFill>
                  <a:srgbClr val="000000"/>
                </a:solidFill>
                <a:uFillTx/>
                <a:latin typeface="Raleway Bold"/>
                <a:ea typeface="Raleway Bold"/>
              </a:rPr>
              <a:t>Smart Mobility App</a:t>
            </a:r>
            <a:endParaRPr b="0" lang="en-US" sz="2800" strike="noStrike" u="none">
              <a:solidFill>
                <a:srgbClr val="000000"/>
              </a:solidFill>
              <a:uFillTx/>
              <a:latin typeface="Arial"/>
            </a:endParaRPr>
          </a:p>
        </p:txBody>
      </p:sp>
      <p:sp>
        <p:nvSpPr>
          <p:cNvPr id="202" name="TextBox 18"/>
          <p:cNvSpPr/>
          <p:nvPr/>
        </p:nvSpPr>
        <p:spPr>
          <a:xfrm>
            <a:off x="3531960" y="4671000"/>
            <a:ext cx="11591640" cy="3718080"/>
          </a:xfrm>
          <a:prstGeom prst="rect">
            <a:avLst/>
          </a:prstGeom>
          <a:noFill/>
          <a:ln w="0">
            <a:noFill/>
          </a:ln>
        </p:spPr>
        <p:style>
          <a:lnRef idx="0"/>
          <a:fillRef idx="0"/>
          <a:effectRef idx="0"/>
          <a:fontRef idx="minor"/>
        </p:style>
        <p:txBody>
          <a:bodyPr lIns="0" rIns="0" tIns="0" bIns="0" anchor="t">
            <a:spAutoFit/>
          </a:bodyPr>
          <a:p>
            <a:pPr lvl="1" marL="518040" indent="-259200" defTabSz="914400">
              <a:lnSpc>
                <a:spcPts val="4320"/>
              </a:lnSpc>
              <a:buClr>
                <a:srgbClr val="000000"/>
              </a:buClr>
              <a:buFont typeface="Arial"/>
              <a:buChar char="•"/>
            </a:pPr>
            <a:r>
              <a:rPr b="0" lang="en-US" sz="2400" strike="noStrike" u="none">
                <a:solidFill>
                  <a:srgbClr val="000000"/>
                </a:solidFill>
                <a:uFillTx/>
                <a:latin typeface="Raleway"/>
                <a:ea typeface="Raleway"/>
              </a:rPr>
              <a:t>It will provide real-time traffic light updates to help drivers anticipate signal changes.</a:t>
            </a:r>
            <a:endParaRPr b="0" lang="en-US" sz="2400" strike="noStrike" u="none">
              <a:solidFill>
                <a:srgbClr val="000000"/>
              </a:solidFill>
              <a:uFillTx/>
              <a:latin typeface="Arial"/>
            </a:endParaRPr>
          </a:p>
          <a:p>
            <a:pPr lvl="1" marL="518040" indent="-259200" defTabSz="914400">
              <a:lnSpc>
                <a:spcPts val="4320"/>
              </a:lnSpc>
              <a:buClr>
                <a:srgbClr val="000000"/>
              </a:buClr>
              <a:buFont typeface="Arial"/>
              <a:buChar char="•"/>
            </a:pPr>
            <a:r>
              <a:rPr b="0" lang="en-US" sz="2400" strike="noStrike" u="none">
                <a:solidFill>
                  <a:srgbClr val="000000"/>
                </a:solidFill>
                <a:uFillTx/>
                <a:latin typeface="Raleway"/>
                <a:ea typeface="Raleway"/>
              </a:rPr>
              <a:t>It will use AI-powered route optimization to suggest the most time- and fuel-efficient paths.</a:t>
            </a:r>
            <a:endParaRPr b="0" lang="en-US" sz="2400" strike="noStrike" u="none">
              <a:solidFill>
                <a:srgbClr val="000000"/>
              </a:solidFill>
              <a:uFillTx/>
              <a:latin typeface="Arial"/>
            </a:endParaRPr>
          </a:p>
          <a:p>
            <a:pPr lvl="1" marL="518040" indent="-259200" defTabSz="914400">
              <a:lnSpc>
                <a:spcPts val="4320"/>
              </a:lnSpc>
              <a:buClr>
                <a:srgbClr val="000000"/>
              </a:buClr>
              <a:buFont typeface="Arial"/>
              <a:buChar char="•"/>
            </a:pPr>
            <a:r>
              <a:rPr b="0" lang="en-US" sz="2400" strike="noStrike" u="none">
                <a:solidFill>
                  <a:srgbClr val="000000"/>
                </a:solidFill>
                <a:uFillTx/>
                <a:latin typeface="Raleway"/>
                <a:ea typeface="Raleway"/>
              </a:rPr>
              <a:t>It will integrate with public transport to offer seamless multi-modal commuting.</a:t>
            </a:r>
            <a:endParaRPr b="0" lang="en-US" sz="2400" strike="noStrike" u="none">
              <a:solidFill>
                <a:srgbClr val="000000"/>
              </a:solidFill>
              <a:uFillTx/>
              <a:latin typeface="Arial"/>
            </a:endParaRPr>
          </a:p>
          <a:p>
            <a:pPr defTabSz="914400">
              <a:lnSpc>
                <a:spcPts val="3359"/>
              </a:lnSpc>
            </a:pPr>
            <a:endParaRPr b="0" lang="en-US"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203"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4" name="Freeform 3"/>
          <p:cNvSpPr/>
          <p:nvPr/>
        </p:nvSpPr>
        <p:spPr>
          <a:xfrm flipH="1">
            <a:off x="-1729440" y="6024240"/>
            <a:ext cx="21389040" cy="4491360"/>
          </a:xfrm>
          <a:custGeom>
            <a:avLst/>
            <a:gdLst>
              <a:gd name="textAreaLeft" fmla="*/ 360 w 21389040"/>
              <a:gd name="textAreaRight" fmla="*/ 21389760 w 21389040"/>
              <a:gd name="textAreaTop" fmla="*/ 0 h 4491360"/>
              <a:gd name="textAreaBottom" fmla="*/ 4491720 h 4491360"/>
            </a:gdLst>
            <a:ahLst/>
            <a:rect l="textAreaLeft" t="textAreaTop" r="textAreaRight" b="textAreaBottom"/>
            <a:pathLst>
              <a:path w="21389247" h="4491742">
                <a:moveTo>
                  <a:pt x="21389248" y="0"/>
                </a:moveTo>
                <a:lnTo>
                  <a:pt x="0" y="0"/>
                </a:lnTo>
                <a:lnTo>
                  <a:pt x="0" y="4491742"/>
                </a:lnTo>
                <a:lnTo>
                  <a:pt x="21389248" y="4491742"/>
                </a:lnTo>
                <a:lnTo>
                  <a:pt x="21389248" y="0"/>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5" name="Freeform 4"/>
          <p:cNvSpPr/>
          <p:nvPr/>
        </p:nvSpPr>
        <p:spPr>
          <a:xfrm>
            <a:off x="13823280" y="-2971800"/>
            <a:ext cx="4921920" cy="4570920"/>
          </a:xfrm>
          <a:custGeom>
            <a:avLst/>
            <a:gdLst>
              <a:gd name="textAreaLeft" fmla="*/ 0 w 4921920"/>
              <a:gd name="textAreaRight" fmla="*/ 4922280 w 4921920"/>
              <a:gd name="textAreaTop" fmla="*/ 0 h 4570920"/>
              <a:gd name="textAreaBottom" fmla="*/ 4571280 h 4570920"/>
            </a:gdLst>
            <a:ahLst/>
            <a:rect l="textAreaLeft" t="textAreaTop" r="textAreaRight" b="textAreaBottom"/>
            <a:pathLst>
              <a:path w="4922146" h="4571443">
                <a:moveTo>
                  <a:pt x="0" y="0"/>
                </a:moveTo>
                <a:lnTo>
                  <a:pt x="4922146" y="0"/>
                </a:lnTo>
                <a:lnTo>
                  <a:pt x="4922146" y="4571443"/>
                </a:lnTo>
                <a:lnTo>
                  <a:pt x="0" y="4571443"/>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6" name="Freeform 5"/>
          <p:cNvSpPr/>
          <p:nvPr/>
        </p:nvSpPr>
        <p:spPr>
          <a:xfrm flipH="1">
            <a:off x="-1143000" y="-2743200"/>
            <a:ext cx="4921920" cy="4570920"/>
          </a:xfrm>
          <a:custGeom>
            <a:avLst/>
            <a:gdLst>
              <a:gd name="textAreaLeft" fmla="*/ 360 w 4921920"/>
              <a:gd name="textAreaRight" fmla="*/ 4922640 w 4921920"/>
              <a:gd name="textAreaTop" fmla="*/ 0 h 4570920"/>
              <a:gd name="textAreaBottom" fmla="*/ 4571280 h 4570920"/>
            </a:gdLst>
            <a:ahLst/>
            <a:rect l="textAreaLeft" t="textAreaTop" r="textAreaRight" b="textAreaBottom"/>
            <a:pathLst>
              <a:path w="4922146" h="4571443">
                <a:moveTo>
                  <a:pt x="4922146" y="0"/>
                </a:moveTo>
                <a:lnTo>
                  <a:pt x="0" y="0"/>
                </a:lnTo>
                <a:lnTo>
                  <a:pt x="0" y="4571443"/>
                </a:lnTo>
                <a:lnTo>
                  <a:pt x="4922146" y="4571443"/>
                </a:lnTo>
                <a:lnTo>
                  <a:pt x="4922146"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207" name="TextBox 6"/>
          <p:cNvSpPr/>
          <p:nvPr/>
        </p:nvSpPr>
        <p:spPr>
          <a:xfrm>
            <a:off x="2607840" y="3348360"/>
            <a:ext cx="13071960" cy="2171880"/>
          </a:xfrm>
          <a:prstGeom prst="rect">
            <a:avLst/>
          </a:prstGeom>
          <a:noFill/>
          <a:ln w="0">
            <a:noFill/>
          </a:ln>
        </p:spPr>
        <p:style>
          <a:lnRef idx="0"/>
          <a:fillRef idx="0"/>
          <a:effectRef idx="0"/>
          <a:fontRef idx="minor"/>
        </p:style>
        <p:txBody>
          <a:bodyPr lIns="0" rIns="0" tIns="0" bIns="0" anchor="t">
            <a:spAutoFit/>
          </a:bodyPr>
          <a:p>
            <a:pPr algn="ctr" defTabSz="914400">
              <a:lnSpc>
                <a:spcPts val="17099"/>
              </a:lnSpc>
            </a:pPr>
            <a:r>
              <a:rPr b="1" lang="en-US" sz="15000" strike="noStrike" u="none">
                <a:solidFill>
                  <a:srgbClr val="0c5956"/>
                </a:solidFill>
                <a:uFillTx/>
                <a:latin typeface="Work Sans Ultra-Bold"/>
                <a:ea typeface="Work Sans Ultra-Bold"/>
              </a:rPr>
              <a:t>THANK</a:t>
            </a:r>
            <a:r>
              <a:rPr b="1" lang="en-US" sz="15000" strike="noStrike" u="none">
                <a:solidFill>
                  <a:srgbClr val="000000"/>
                </a:solidFill>
                <a:uFillTx/>
                <a:latin typeface="Work Sans Ultra-Bold"/>
                <a:ea typeface="Work Sans Ultra-Bold"/>
              </a:rPr>
              <a:t> YOU</a:t>
            </a:r>
            <a:endParaRPr b="0" lang="en-US" sz="15000" strike="noStrike" u="none">
              <a:solidFill>
                <a:srgbClr val="000000"/>
              </a:solidFill>
              <a:uFillTx/>
              <a:latin typeface="Arial"/>
            </a:endParaRPr>
          </a:p>
        </p:txBody>
      </p:sp>
      <p:sp>
        <p:nvSpPr>
          <p:cNvPr id="208" name="TextBox 7"/>
          <p:cNvSpPr/>
          <p:nvPr/>
        </p:nvSpPr>
        <p:spPr>
          <a:xfrm>
            <a:off x="2769480" y="5241600"/>
            <a:ext cx="13071960" cy="1130040"/>
          </a:xfrm>
          <a:prstGeom prst="rect">
            <a:avLst/>
          </a:prstGeom>
          <a:noFill/>
          <a:ln w="0">
            <a:noFill/>
          </a:ln>
        </p:spPr>
        <p:style>
          <a:lnRef idx="0"/>
          <a:fillRef idx="0"/>
          <a:effectRef idx="0"/>
          <a:fontRef idx="minor"/>
        </p:style>
        <p:txBody>
          <a:bodyPr lIns="0" rIns="0" tIns="0" bIns="0" anchor="t">
            <a:spAutoFit/>
          </a:bodyPr>
          <a:p>
            <a:pPr algn="ctr" defTabSz="914400">
              <a:lnSpc>
                <a:spcPts val="8895"/>
              </a:lnSpc>
            </a:pPr>
            <a:r>
              <a:rPr b="1" lang="en-US" sz="7800" strike="noStrike" u="none">
                <a:solidFill>
                  <a:srgbClr val="0c5956"/>
                </a:solidFill>
                <a:uFillTx/>
                <a:latin typeface="Work Sans Ultra-Bold"/>
                <a:ea typeface="Work Sans Ultra-Bold"/>
              </a:rPr>
              <a:t>FOR YOUR ATTENTION</a:t>
            </a:r>
            <a:endParaRPr b="0" lang="en-US" sz="7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91"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92" name="Group 3"/>
          <p:cNvGrpSpPr/>
          <p:nvPr/>
        </p:nvGrpSpPr>
        <p:grpSpPr>
          <a:xfrm>
            <a:off x="-472320" y="9077400"/>
            <a:ext cx="19367640" cy="1592640"/>
            <a:chOff x="-472320" y="9077400"/>
            <a:chExt cx="19367640" cy="1592640"/>
          </a:xfrm>
        </p:grpSpPr>
        <p:sp>
          <p:nvSpPr>
            <p:cNvPr id="93" name="Freeform 4"/>
            <p:cNvSpPr/>
            <p:nvPr/>
          </p:nvSpPr>
          <p:spPr>
            <a:xfrm>
              <a:off x="-472320" y="9258480"/>
              <a:ext cx="19367640" cy="1411560"/>
            </a:xfrm>
            <a:custGeom>
              <a:avLst/>
              <a:gdLst>
                <a:gd name="textAreaLeft" fmla="*/ 0 w 19367640"/>
                <a:gd name="textAreaRight" fmla="*/ 19368000 w 19367640"/>
                <a:gd name="textAreaTop" fmla="*/ 0 h 1411560"/>
                <a:gd name="textAreaBottom" fmla="*/ 1411920 h 1411560"/>
              </a:gdLst>
              <a:ahLst/>
              <a:rect l="textAreaLeft" t="textAreaTop" r="textAreaRight" b="textAreaBottom"/>
              <a:pathLst>
                <a:path w="5101079" h="371879">
                  <a:moveTo>
                    <a:pt x="0" y="0"/>
                  </a:moveTo>
                  <a:lnTo>
                    <a:pt x="5101079" y="0"/>
                  </a:lnTo>
                  <a:lnTo>
                    <a:pt x="5101079" y="371879"/>
                  </a:lnTo>
                  <a:lnTo>
                    <a:pt x="0" y="371879"/>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94" name="TextBox 5"/>
            <p:cNvSpPr/>
            <p:nvPr/>
          </p:nvSpPr>
          <p:spPr>
            <a:xfrm>
              <a:off x="-472320" y="9077400"/>
              <a:ext cx="19367640" cy="15922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grpSp>
        <p:nvGrpSpPr>
          <p:cNvPr id="95" name="Group 6"/>
          <p:cNvGrpSpPr/>
          <p:nvPr/>
        </p:nvGrpSpPr>
        <p:grpSpPr>
          <a:xfrm>
            <a:off x="1802880" y="1864440"/>
            <a:ext cx="15456240" cy="6702840"/>
            <a:chOff x="1802880" y="1864440"/>
            <a:chExt cx="15456240" cy="6702840"/>
          </a:xfrm>
        </p:grpSpPr>
        <p:sp>
          <p:nvSpPr>
            <p:cNvPr id="96" name="Freeform 7"/>
            <p:cNvSpPr/>
            <p:nvPr/>
          </p:nvSpPr>
          <p:spPr>
            <a:xfrm>
              <a:off x="1802880" y="2045160"/>
              <a:ext cx="15456240" cy="6521760"/>
            </a:xfrm>
            <a:custGeom>
              <a:avLst/>
              <a:gdLst>
                <a:gd name="textAreaLeft" fmla="*/ 0 w 15456240"/>
                <a:gd name="textAreaRight" fmla="*/ 15456600 w 15456240"/>
                <a:gd name="textAreaTop" fmla="*/ 0 h 6521760"/>
                <a:gd name="textAreaBottom" fmla="*/ 6522120 h 6521760"/>
              </a:gdLst>
              <a:ahLst/>
              <a:rect l="textAreaLeft" t="textAreaTop" r="textAreaRight" b="textAreaBottom"/>
              <a:pathLst>
                <a:path w="4070869" h="1717786">
                  <a:moveTo>
                    <a:pt x="0" y="0"/>
                  </a:moveTo>
                  <a:lnTo>
                    <a:pt x="4070869" y="0"/>
                  </a:lnTo>
                  <a:lnTo>
                    <a:pt x="4070869" y="1717786"/>
                  </a:lnTo>
                  <a:lnTo>
                    <a:pt x="0" y="1717786"/>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97" name="TextBox 8"/>
            <p:cNvSpPr/>
            <p:nvPr/>
          </p:nvSpPr>
          <p:spPr>
            <a:xfrm>
              <a:off x="1802880" y="1864440"/>
              <a:ext cx="15456240" cy="670284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98" name="Freeform 9"/>
          <p:cNvSpPr/>
          <p:nvPr/>
        </p:nvSpPr>
        <p:spPr>
          <a:xfrm>
            <a:off x="14917680" y="-170280"/>
            <a:ext cx="3784680" cy="3515040"/>
          </a:xfrm>
          <a:custGeom>
            <a:avLst/>
            <a:gdLst>
              <a:gd name="textAreaLeft" fmla="*/ 0 w 3784680"/>
              <a:gd name="textAreaRight" fmla="*/ 3785040 w 3784680"/>
              <a:gd name="textAreaTop" fmla="*/ 0 h 3515040"/>
              <a:gd name="textAreaBottom" fmla="*/ 3515400 h 3515040"/>
            </a:gdLst>
            <a:ahLst/>
            <a:rect l="textAreaLeft" t="textAreaTop" r="textAreaRight" b="textAreaBottom"/>
            <a:pathLst>
              <a:path w="3785175" h="3515481">
                <a:moveTo>
                  <a:pt x="0" y="0"/>
                </a:moveTo>
                <a:lnTo>
                  <a:pt x="3785175" y="0"/>
                </a:lnTo>
                <a:lnTo>
                  <a:pt x="3785175" y="3515482"/>
                </a:lnTo>
                <a:lnTo>
                  <a:pt x="0" y="3515482"/>
                </a:lnTo>
                <a:lnTo>
                  <a:pt x="0" y="0"/>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99" name="Freeform 10"/>
          <p:cNvSpPr/>
          <p:nvPr/>
        </p:nvSpPr>
        <p:spPr>
          <a:xfrm flipH="1">
            <a:off x="-137520" y="-170280"/>
            <a:ext cx="3784680" cy="3515040"/>
          </a:xfrm>
          <a:custGeom>
            <a:avLst/>
            <a:gdLst>
              <a:gd name="textAreaLeft" fmla="*/ -360 w 3784680"/>
              <a:gd name="textAreaRight" fmla="*/ 3784680 w 3784680"/>
              <a:gd name="textAreaTop" fmla="*/ 0 h 3515040"/>
              <a:gd name="textAreaBottom" fmla="*/ 3515400 h 3515040"/>
            </a:gdLst>
            <a:ahLst/>
            <a:rect l="textAreaLeft" t="textAreaTop" r="textAreaRight" b="textAreaBottom"/>
            <a:pathLst>
              <a:path w="3785175" h="3515481">
                <a:moveTo>
                  <a:pt x="3785175" y="0"/>
                </a:moveTo>
                <a:lnTo>
                  <a:pt x="0" y="0"/>
                </a:lnTo>
                <a:lnTo>
                  <a:pt x="0" y="3515482"/>
                </a:lnTo>
                <a:lnTo>
                  <a:pt x="3785175" y="3515482"/>
                </a:lnTo>
                <a:lnTo>
                  <a:pt x="3785175"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00" name="Freeform 11"/>
          <p:cNvSpPr/>
          <p:nvPr/>
        </p:nvSpPr>
        <p:spPr>
          <a:xfrm>
            <a:off x="2652120" y="5488200"/>
            <a:ext cx="4413960" cy="2946960"/>
          </a:xfrm>
          <a:custGeom>
            <a:avLst/>
            <a:gdLst>
              <a:gd name="textAreaLeft" fmla="*/ 0 w 4413960"/>
              <a:gd name="textAreaRight" fmla="*/ 4414320 w 4413960"/>
              <a:gd name="textAreaTop" fmla="*/ 0 h 2946960"/>
              <a:gd name="textAreaBottom" fmla="*/ 2947320 h 2946960"/>
            </a:gdLst>
            <a:ahLst/>
            <a:rect l="textAreaLeft" t="textAreaTop" r="textAreaRight" b="textAreaBottom"/>
            <a:pathLst>
              <a:path w="4414437" h="2947444">
                <a:moveTo>
                  <a:pt x="0" y="0"/>
                </a:moveTo>
                <a:lnTo>
                  <a:pt x="4414437" y="0"/>
                </a:lnTo>
                <a:lnTo>
                  <a:pt x="4414437" y="2947445"/>
                </a:lnTo>
                <a:lnTo>
                  <a:pt x="0" y="2947445"/>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01" name="Freeform 12"/>
          <p:cNvSpPr/>
          <p:nvPr/>
        </p:nvSpPr>
        <p:spPr>
          <a:xfrm>
            <a:off x="12049920" y="2202120"/>
            <a:ext cx="4306680" cy="2874600"/>
          </a:xfrm>
          <a:custGeom>
            <a:avLst/>
            <a:gdLst>
              <a:gd name="textAreaLeft" fmla="*/ 0 w 4306680"/>
              <a:gd name="textAreaRight" fmla="*/ 4307040 w 4306680"/>
              <a:gd name="textAreaTop" fmla="*/ 0 h 2874600"/>
              <a:gd name="textAreaBottom" fmla="*/ 2874960 h 2874600"/>
            </a:gdLst>
            <a:ahLst/>
            <a:rect l="textAreaLeft" t="textAreaTop" r="textAreaRight" b="textAreaBottom"/>
            <a:pathLst>
              <a:path w="4307012" h="2874930">
                <a:moveTo>
                  <a:pt x="0" y="0"/>
                </a:moveTo>
                <a:lnTo>
                  <a:pt x="4307012" y="0"/>
                </a:lnTo>
                <a:lnTo>
                  <a:pt x="4307012" y="2874930"/>
                </a:lnTo>
                <a:lnTo>
                  <a:pt x="0" y="2874930"/>
                </a:lnTo>
                <a:lnTo>
                  <a:pt x="0" y="0"/>
                </a:lnTo>
                <a:close/>
              </a:path>
            </a:pathLst>
          </a:custGeom>
          <a:blipFill rotWithShape="0">
            <a:blip r:embed="rId8"/>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02" name="Freeform 13"/>
          <p:cNvSpPr/>
          <p:nvPr/>
        </p:nvSpPr>
        <p:spPr>
          <a:xfrm>
            <a:off x="2652120" y="2178360"/>
            <a:ext cx="2837880" cy="3055320"/>
          </a:xfrm>
          <a:custGeom>
            <a:avLst/>
            <a:gdLst>
              <a:gd name="textAreaLeft" fmla="*/ 0 w 2837880"/>
              <a:gd name="textAreaRight" fmla="*/ 2838240 w 2837880"/>
              <a:gd name="textAreaTop" fmla="*/ 0 h 3055320"/>
              <a:gd name="textAreaBottom" fmla="*/ 3055680 h 3055320"/>
            </a:gdLst>
            <a:ahLst/>
            <a:rect l="textAreaLeft" t="textAreaTop" r="textAreaRight" b="textAreaBottom"/>
            <a:pathLst>
              <a:path w="2838383" h="3055638">
                <a:moveTo>
                  <a:pt x="0" y="0"/>
                </a:moveTo>
                <a:lnTo>
                  <a:pt x="2838383" y="0"/>
                </a:lnTo>
                <a:lnTo>
                  <a:pt x="2838383" y="3055638"/>
                </a:lnTo>
                <a:lnTo>
                  <a:pt x="0" y="3055638"/>
                </a:lnTo>
                <a:lnTo>
                  <a:pt x="0" y="0"/>
                </a:lnTo>
                <a:close/>
              </a:path>
            </a:pathLst>
          </a:custGeom>
          <a:blipFill rotWithShape="0">
            <a:blip r:embed="rId9"/>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03" name="Freeform 14"/>
          <p:cNvSpPr/>
          <p:nvPr/>
        </p:nvSpPr>
        <p:spPr>
          <a:xfrm>
            <a:off x="13227480" y="5306400"/>
            <a:ext cx="3129120" cy="3129120"/>
          </a:xfrm>
          <a:custGeom>
            <a:avLst/>
            <a:gdLst>
              <a:gd name="textAreaLeft" fmla="*/ 0 w 3129120"/>
              <a:gd name="textAreaRight" fmla="*/ 3129480 w 3129120"/>
              <a:gd name="textAreaTop" fmla="*/ 0 h 3129120"/>
              <a:gd name="textAreaBottom" fmla="*/ 3129480 h 3129120"/>
            </a:gdLst>
            <a:ahLst/>
            <a:rect l="textAreaLeft" t="textAreaTop" r="textAreaRight" b="textAreaBottom"/>
            <a:pathLst>
              <a:path w="3129390" h="3129390">
                <a:moveTo>
                  <a:pt x="0" y="0"/>
                </a:moveTo>
                <a:lnTo>
                  <a:pt x="3129391" y="0"/>
                </a:lnTo>
                <a:lnTo>
                  <a:pt x="3129391" y="3129391"/>
                </a:lnTo>
                <a:lnTo>
                  <a:pt x="0" y="3129391"/>
                </a:lnTo>
                <a:lnTo>
                  <a:pt x="0" y="0"/>
                </a:lnTo>
                <a:close/>
              </a:path>
            </a:pathLst>
          </a:custGeom>
          <a:blipFill rotWithShape="0">
            <a:blip r:embed="rId10"/>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04" name="TextBox 15"/>
          <p:cNvSpPr/>
          <p:nvPr/>
        </p:nvSpPr>
        <p:spPr>
          <a:xfrm>
            <a:off x="6047280" y="799200"/>
            <a:ext cx="6192720" cy="1230840"/>
          </a:xfrm>
          <a:prstGeom prst="rect">
            <a:avLst/>
          </a:prstGeom>
          <a:noFill/>
          <a:ln w="0">
            <a:noFill/>
          </a:ln>
        </p:spPr>
        <p:style>
          <a:lnRef idx="0"/>
          <a:fillRef idx="0"/>
          <a:effectRef idx="0"/>
          <a:fontRef idx="minor"/>
        </p:style>
        <p:txBody>
          <a:bodyPr lIns="0" rIns="0" tIns="0" bIns="0" anchor="t">
            <a:spAutoFit/>
          </a:bodyPr>
          <a:p>
            <a:pPr algn="r" defTabSz="914400">
              <a:lnSpc>
                <a:spcPts val="9689"/>
              </a:lnSpc>
            </a:pPr>
            <a:r>
              <a:rPr b="1" lang="en-US" sz="8500" strike="noStrike" u="none">
                <a:solidFill>
                  <a:srgbClr val="0c5956"/>
                </a:solidFill>
                <a:uFillTx/>
                <a:latin typeface="Work Sans Ultra-Bold"/>
                <a:ea typeface="Work Sans Ultra-Bold"/>
              </a:rPr>
              <a:t>OUR TEAM</a:t>
            </a:r>
            <a:endParaRPr b="0" lang="en-US" sz="8500" strike="noStrike" u="none">
              <a:solidFill>
                <a:srgbClr val="000000"/>
              </a:solidFill>
              <a:uFillTx/>
              <a:latin typeface="Arial"/>
            </a:endParaRPr>
          </a:p>
        </p:txBody>
      </p:sp>
      <p:sp>
        <p:nvSpPr>
          <p:cNvPr id="105" name="TextBox 16"/>
          <p:cNvSpPr/>
          <p:nvPr/>
        </p:nvSpPr>
        <p:spPr>
          <a:xfrm>
            <a:off x="9979200" y="2712600"/>
            <a:ext cx="1795680" cy="532800"/>
          </a:xfrm>
          <a:prstGeom prst="rect">
            <a:avLst/>
          </a:prstGeom>
          <a:noFill/>
          <a:ln w="0">
            <a:noFill/>
          </a:ln>
        </p:spPr>
        <p:style>
          <a:lnRef idx="0"/>
          <a:fillRef idx="0"/>
          <a:effectRef idx="0"/>
          <a:fontRef idx="minor"/>
        </p:style>
        <p:txBody>
          <a:bodyPr lIns="0" rIns="0" tIns="0" bIns="0" anchor="t">
            <a:spAutoFit/>
          </a:bodyPr>
          <a:p>
            <a:pPr algn="ctr" defTabSz="914400">
              <a:lnSpc>
                <a:spcPts val="4198"/>
              </a:lnSpc>
            </a:pPr>
            <a:r>
              <a:rPr b="1" lang="en-US" sz="3000" strike="noStrike" u="none">
                <a:solidFill>
                  <a:srgbClr val="0c5956"/>
                </a:solidFill>
                <a:uFillTx/>
                <a:latin typeface="Raleway Bold"/>
                <a:ea typeface="Raleway Bold"/>
              </a:rPr>
              <a:t>Ahsan</a:t>
            </a:r>
            <a:endParaRPr b="0" lang="en-US" sz="3000" strike="noStrike" u="none">
              <a:solidFill>
                <a:srgbClr val="000000"/>
              </a:solidFill>
              <a:uFillTx/>
              <a:latin typeface="Arial"/>
            </a:endParaRPr>
          </a:p>
        </p:txBody>
      </p:sp>
      <p:sp>
        <p:nvSpPr>
          <p:cNvPr id="106" name="TextBox 17"/>
          <p:cNvSpPr/>
          <p:nvPr/>
        </p:nvSpPr>
        <p:spPr>
          <a:xfrm>
            <a:off x="5490720" y="4164120"/>
            <a:ext cx="2451600" cy="532800"/>
          </a:xfrm>
          <a:prstGeom prst="rect">
            <a:avLst/>
          </a:prstGeom>
          <a:noFill/>
          <a:ln w="0">
            <a:noFill/>
          </a:ln>
        </p:spPr>
        <p:style>
          <a:lnRef idx="0"/>
          <a:fillRef idx="0"/>
          <a:effectRef idx="0"/>
          <a:fontRef idx="minor"/>
        </p:style>
        <p:txBody>
          <a:bodyPr lIns="0" rIns="0" tIns="0" bIns="0" anchor="t">
            <a:spAutoFit/>
          </a:bodyPr>
          <a:p>
            <a:pPr algn="ctr" defTabSz="914400">
              <a:lnSpc>
                <a:spcPts val="4198"/>
              </a:lnSpc>
            </a:pPr>
            <a:r>
              <a:rPr b="1" lang="en-US" sz="3000" strike="noStrike" u="none">
                <a:solidFill>
                  <a:srgbClr val="0c5956"/>
                </a:solidFill>
                <a:uFillTx/>
                <a:latin typeface="Raleway Bold"/>
                <a:ea typeface="Raleway Bold"/>
              </a:rPr>
              <a:t>Zulfiqor</a:t>
            </a:r>
            <a:endParaRPr b="0" lang="en-US" sz="3000" strike="noStrike" u="none">
              <a:solidFill>
                <a:srgbClr val="000000"/>
              </a:solidFill>
              <a:uFillTx/>
              <a:latin typeface="Arial"/>
            </a:endParaRPr>
          </a:p>
        </p:txBody>
      </p:sp>
      <p:sp>
        <p:nvSpPr>
          <p:cNvPr id="107" name="TextBox 18"/>
          <p:cNvSpPr/>
          <p:nvPr/>
        </p:nvSpPr>
        <p:spPr>
          <a:xfrm>
            <a:off x="10429200" y="5953680"/>
            <a:ext cx="2965320" cy="533160"/>
          </a:xfrm>
          <a:prstGeom prst="rect">
            <a:avLst/>
          </a:prstGeom>
          <a:noFill/>
          <a:ln w="0">
            <a:noFill/>
          </a:ln>
        </p:spPr>
        <p:style>
          <a:lnRef idx="0"/>
          <a:fillRef idx="0"/>
          <a:effectRef idx="0"/>
          <a:fontRef idx="minor"/>
        </p:style>
        <p:txBody>
          <a:bodyPr lIns="0" rIns="0" tIns="0" bIns="0" anchor="t">
            <a:spAutoFit/>
          </a:bodyPr>
          <a:p>
            <a:pPr algn="ctr" defTabSz="914400">
              <a:lnSpc>
                <a:spcPts val="4201"/>
              </a:lnSpc>
            </a:pPr>
            <a:r>
              <a:rPr b="1" lang="en-US" sz="3000" strike="noStrike" u="none">
                <a:solidFill>
                  <a:srgbClr val="0c5956"/>
                </a:solidFill>
                <a:uFillTx/>
                <a:latin typeface="Raleway Bold"/>
                <a:ea typeface="Raleway Bold"/>
              </a:rPr>
              <a:t>Anita</a:t>
            </a:r>
            <a:endParaRPr b="0" lang="en-US" sz="3000" strike="noStrike" u="none">
              <a:solidFill>
                <a:srgbClr val="000000"/>
              </a:solidFill>
              <a:uFillTx/>
              <a:latin typeface="Arial"/>
            </a:endParaRPr>
          </a:p>
        </p:txBody>
      </p:sp>
      <p:sp>
        <p:nvSpPr>
          <p:cNvPr id="108" name="TextBox 19"/>
          <p:cNvSpPr/>
          <p:nvPr/>
        </p:nvSpPr>
        <p:spPr>
          <a:xfrm>
            <a:off x="6540840" y="7377120"/>
            <a:ext cx="2803680" cy="533160"/>
          </a:xfrm>
          <a:prstGeom prst="rect">
            <a:avLst/>
          </a:prstGeom>
          <a:noFill/>
          <a:ln w="0">
            <a:noFill/>
          </a:ln>
        </p:spPr>
        <p:style>
          <a:lnRef idx="0"/>
          <a:fillRef idx="0"/>
          <a:effectRef idx="0"/>
          <a:fontRef idx="minor"/>
        </p:style>
        <p:txBody>
          <a:bodyPr lIns="0" rIns="0" tIns="0" bIns="0" anchor="t">
            <a:spAutoFit/>
          </a:bodyPr>
          <a:p>
            <a:pPr algn="ctr" defTabSz="914400">
              <a:lnSpc>
                <a:spcPts val="4201"/>
              </a:lnSpc>
            </a:pPr>
            <a:r>
              <a:rPr b="1" lang="en-US" sz="3000" strike="noStrike" u="none">
                <a:solidFill>
                  <a:srgbClr val="0c5956"/>
                </a:solidFill>
                <a:uFillTx/>
                <a:latin typeface="Raleway Bold"/>
                <a:ea typeface="Raleway Bold"/>
              </a:rPr>
              <a:t>Manuel</a:t>
            </a:r>
            <a:endParaRPr b="0" lang="en-US" sz="30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09"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10" name="Freeform 3"/>
          <p:cNvSpPr/>
          <p:nvPr/>
        </p:nvSpPr>
        <p:spPr>
          <a:xfrm flipH="1" flipV="1">
            <a:off x="0" y="5263200"/>
            <a:ext cx="5389200" cy="5005080"/>
          </a:xfrm>
          <a:custGeom>
            <a:avLst/>
            <a:gdLst>
              <a:gd name="textAreaLeft" fmla="*/ 360 w 5389200"/>
              <a:gd name="textAreaRight" fmla="*/ 5389920 w 5389200"/>
              <a:gd name="textAreaTop" fmla="*/ -360 h 5005080"/>
              <a:gd name="textAreaBottom" fmla="*/ 5005080 h 5005080"/>
            </a:gdLst>
            <a:ahLst/>
            <a:rect l="textAreaLeft" t="textAreaTop" r="textAreaRight" b="textAreaBottom"/>
            <a:pathLst>
              <a:path w="5389392" h="5005397">
                <a:moveTo>
                  <a:pt x="5389392" y="5005398"/>
                </a:moveTo>
                <a:lnTo>
                  <a:pt x="0" y="5005398"/>
                </a:lnTo>
                <a:lnTo>
                  <a:pt x="0" y="0"/>
                </a:lnTo>
                <a:lnTo>
                  <a:pt x="5389392" y="0"/>
                </a:lnTo>
                <a:lnTo>
                  <a:pt x="5389392" y="5005398"/>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111" name="Group 4"/>
          <p:cNvGrpSpPr/>
          <p:nvPr/>
        </p:nvGrpSpPr>
        <p:grpSpPr>
          <a:xfrm>
            <a:off x="9144000" y="4416480"/>
            <a:ext cx="10472400" cy="4736160"/>
            <a:chOff x="9144000" y="4416480"/>
            <a:chExt cx="10472400" cy="4736160"/>
          </a:xfrm>
        </p:grpSpPr>
        <p:sp>
          <p:nvSpPr>
            <p:cNvPr id="112" name="Freeform 5"/>
            <p:cNvSpPr/>
            <p:nvPr/>
          </p:nvSpPr>
          <p:spPr>
            <a:xfrm>
              <a:off x="9144000" y="4597560"/>
              <a:ext cx="10472400" cy="4555080"/>
            </a:xfrm>
            <a:custGeom>
              <a:avLst/>
              <a:gdLst>
                <a:gd name="textAreaLeft" fmla="*/ 0 w 10472400"/>
                <a:gd name="textAreaRight" fmla="*/ 10472760 w 10472400"/>
                <a:gd name="textAreaTop" fmla="*/ 0 h 4555080"/>
                <a:gd name="textAreaBottom" fmla="*/ 4555440 h 4555080"/>
              </a:gdLst>
              <a:ahLst/>
              <a:rect l="textAreaLeft" t="textAreaTop" r="textAreaRight" b="textAreaBottom"/>
              <a:pathLst>
                <a:path w="2758269" h="1199816">
                  <a:moveTo>
                    <a:pt x="0" y="0"/>
                  </a:moveTo>
                  <a:lnTo>
                    <a:pt x="2758269" y="0"/>
                  </a:lnTo>
                  <a:lnTo>
                    <a:pt x="2758269" y="1199816"/>
                  </a:lnTo>
                  <a:lnTo>
                    <a:pt x="0" y="1199816"/>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13" name="TextBox 6"/>
            <p:cNvSpPr/>
            <p:nvPr/>
          </p:nvSpPr>
          <p:spPr>
            <a:xfrm>
              <a:off x="9144000" y="4416480"/>
              <a:ext cx="10472400" cy="47361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114" name="TextBox 7"/>
          <p:cNvSpPr/>
          <p:nvPr/>
        </p:nvSpPr>
        <p:spPr>
          <a:xfrm>
            <a:off x="8796600" y="1053720"/>
            <a:ext cx="7646400" cy="2461320"/>
          </a:xfrm>
          <a:prstGeom prst="rect">
            <a:avLst/>
          </a:prstGeom>
          <a:noFill/>
          <a:ln w="0">
            <a:noFill/>
          </a:ln>
        </p:spPr>
        <p:style>
          <a:lnRef idx="0"/>
          <a:fillRef idx="0"/>
          <a:effectRef idx="0"/>
          <a:fontRef idx="minor"/>
        </p:style>
        <p:txBody>
          <a:bodyPr lIns="0" rIns="0" tIns="0" bIns="0" anchor="t">
            <a:spAutoFit/>
          </a:bodyPr>
          <a:p>
            <a:pPr defTabSz="914400">
              <a:lnSpc>
                <a:spcPts val="9689"/>
              </a:lnSpc>
            </a:pPr>
            <a:r>
              <a:rPr b="1" lang="en-US" sz="8500" strike="noStrike" u="none">
                <a:solidFill>
                  <a:srgbClr val="000000"/>
                </a:solidFill>
                <a:uFillTx/>
                <a:latin typeface="Work Sans Ultra-Bold"/>
                <a:ea typeface="Work Sans Ultra-Bold"/>
              </a:rPr>
              <a:t>PROBLEM</a:t>
            </a:r>
            <a:r>
              <a:rPr b="1" lang="en-US" sz="8500" strike="noStrike" u="none">
                <a:solidFill>
                  <a:srgbClr val="0c5956"/>
                </a:solidFill>
                <a:uFillTx/>
                <a:latin typeface="Work Sans Ultra-Bold"/>
                <a:ea typeface="Work Sans Ultra-Bold"/>
              </a:rPr>
              <a:t> STATEMENT</a:t>
            </a:r>
            <a:endParaRPr b="0" lang="en-US" sz="8500" strike="noStrike" u="none">
              <a:solidFill>
                <a:srgbClr val="000000"/>
              </a:solidFill>
              <a:uFillTx/>
              <a:latin typeface="Arial"/>
            </a:endParaRPr>
          </a:p>
        </p:txBody>
      </p:sp>
      <p:sp>
        <p:nvSpPr>
          <p:cNvPr id="115" name="Freeform 8"/>
          <p:cNvSpPr/>
          <p:nvPr/>
        </p:nvSpPr>
        <p:spPr>
          <a:xfrm flipH="1">
            <a:off x="15627240" y="1005840"/>
            <a:ext cx="1631520" cy="1103400"/>
          </a:xfrm>
          <a:custGeom>
            <a:avLst/>
            <a:gdLst>
              <a:gd name="textAreaLeft" fmla="*/ 360 w 1631520"/>
              <a:gd name="textAreaRight" fmla="*/ 1632240 w 1631520"/>
              <a:gd name="textAreaTop" fmla="*/ 0 h 1103400"/>
              <a:gd name="textAreaBottom" fmla="*/ 1103760 h 1103400"/>
            </a:gdLst>
            <a:ahLst/>
            <a:rect l="textAreaLeft" t="textAreaTop" r="textAreaRight" b="textAreaBottom"/>
            <a:pathLst>
              <a:path w="1632027" h="1103658">
                <a:moveTo>
                  <a:pt x="1632027" y="0"/>
                </a:moveTo>
                <a:lnTo>
                  <a:pt x="0" y="0"/>
                </a:lnTo>
                <a:lnTo>
                  <a:pt x="0" y="1103658"/>
                </a:lnTo>
                <a:lnTo>
                  <a:pt x="1632027" y="1103658"/>
                </a:lnTo>
                <a:lnTo>
                  <a:pt x="1632027"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16" name="Freeform 9"/>
          <p:cNvSpPr/>
          <p:nvPr/>
        </p:nvSpPr>
        <p:spPr>
          <a:xfrm>
            <a:off x="6169320" y="4610160"/>
            <a:ext cx="2538360" cy="4529520"/>
          </a:xfrm>
          <a:custGeom>
            <a:avLst/>
            <a:gdLst>
              <a:gd name="textAreaLeft" fmla="*/ 0 w 2538360"/>
              <a:gd name="textAreaRight" fmla="*/ 2538720 w 2538360"/>
              <a:gd name="textAreaTop" fmla="*/ 0 h 4529520"/>
              <a:gd name="textAreaBottom" fmla="*/ 4529880 h 4529520"/>
            </a:gdLst>
            <a:ahLst/>
            <a:rect l="textAreaLeft" t="textAreaTop" r="textAreaRight" b="textAreaBottom"/>
            <a:pathLst>
              <a:path w="2538813" h="4530039">
                <a:moveTo>
                  <a:pt x="0" y="0"/>
                </a:moveTo>
                <a:lnTo>
                  <a:pt x="2538813" y="0"/>
                </a:lnTo>
                <a:lnTo>
                  <a:pt x="2538813" y="4530039"/>
                </a:lnTo>
                <a:lnTo>
                  <a:pt x="0" y="4530039"/>
                </a:lnTo>
                <a:lnTo>
                  <a:pt x="0" y="0"/>
                </a:lnTo>
                <a:close/>
              </a:path>
            </a:pathLst>
          </a:custGeom>
          <a:blipFill rotWithShape="0">
            <a:blip r:embed="rId7"/>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17" name="Freeform 10"/>
          <p:cNvSpPr/>
          <p:nvPr/>
        </p:nvSpPr>
        <p:spPr>
          <a:xfrm>
            <a:off x="3085200" y="4237200"/>
            <a:ext cx="809640" cy="4594320"/>
          </a:xfrm>
          <a:custGeom>
            <a:avLst/>
            <a:gdLst>
              <a:gd name="textAreaLeft" fmla="*/ 0 w 809640"/>
              <a:gd name="textAreaRight" fmla="*/ 810000 w 809640"/>
              <a:gd name="textAreaTop" fmla="*/ 0 h 4594320"/>
              <a:gd name="textAreaBottom" fmla="*/ 4594680 h 4594320"/>
            </a:gdLst>
            <a:ahLst/>
            <a:rect l="textAreaLeft" t="textAreaTop" r="textAreaRight" b="textAreaBottom"/>
            <a:pathLst>
              <a:path w="809833" h="4594798">
                <a:moveTo>
                  <a:pt x="0" y="0"/>
                </a:moveTo>
                <a:lnTo>
                  <a:pt x="809833" y="0"/>
                </a:lnTo>
                <a:lnTo>
                  <a:pt x="809833" y="4594799"/>
                </a:lnTo>
                <a:lnTo>
                  <a:pt x="0" y="4594799"/>
                </a:lnTo>
                <a:lnTo>
                  <a:pt x="0" y="0"/>
                </a:lnTo>
                <a:close/>
              </a:path>
            </a:pathLst>
          </a:custGeom>
          <a:blipFill rotWithShape="0">
            <a:blip r:embed="rId8"/>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18" name="TextBox 11"/>
          <p:cNvSpPr/>
          <p:nvPr/>
        </p:nvSpPr>
        <p:spPr>
          <a:xfrm>
            <a:off x="9841680" y="5303880"/>
            <a:ext cx="7679160" cy="3697560"/>
          </a:xfrm>
          <a:prstGeom prst="rect">
            <a:avLst/>
          </a:prstGeom>
          <a:noFill/>
          <a:ln w="0">
            <a:noFill/>
          </a:ln>
        </p:spPr>
        <p:style>
          <a:lnRef idx="0"/>
          <a:fillRef idx="0"/>
          <a:effectRef idx="0"/>
          <a:fontRef idx="minor"/>
        </p:style>
        <p:txBody>
          <a:bodyPr lIns="0" rIns="0" tIns="0" bIns="0" anchor="t">
            <a:spAutoFit/>
          </a:bodyPr>
          <a:p>
            <a:pPr algn="just" defTabSz="914400">
              <a:lnSpc>
                <a:spcPts val="3640"/>
              </a:lnSpc>
            </a:pPr>
            <a:r>
              <a:rPr b="1" lang="en-US" sz="2600" strike="noStrike" u="none">
                <a:solidFill>
                  <a:srgbClr val="000000"/>
                </a:solidFill>
                <a:uFillTx/>
                <a:latin typeface="Raleway Semi-Bold"/>
                <a:ea typeface="Raleway Semi-Bold"/>
              </a:rPr>
              <a:t>Urban traffic congestion is causing longer travel times, frustration, and more pollution in cities. Traditional traffic lights use fixed timing, which doesn’t adjust to changing traffic, leading to unnecessary delays and traffic jams. This lack of flexibility creates stress for drivers and contributes to wasted time and higher emissions</a:t>
            </a:r>
            <a:endParaRPr b="0" lang="en-US" sz="2600" strike="noStrike" u="none">
              <a:solidFill>
                <a:srgbClr val="000000"/>
              </a:solidFill>
              <a:uFillTx/>
              <a:latin typeface="Arial"/>
            </a:endParaRPr>
          </a:p>
        </p:txBody>
      </p:sp>
      <p:sp>
        <p:nvSpPr>
          <p:cNvPr id="119" name="Freeform 12"/>
          <p:cNvSpPr/>
          <p:nvPr/>
        </p:nvSpPr>
        <p:spPr>
          <a:xfrm flipH="1">
            <a:off x="-107640" y="-81720"/>
            <a:ext cx="4127040" cy="3832920"/>
          </a:xfrm>
          <a:custGeom>
            <a:avLst/>
            <a:gdLst>
              <a:gd name="textAreaLeft" fmla="*/ 360 w 4127040"/>
              <a:gd name="textAreaRight" fmla="*/ 4127760 w 4127040"/>
              <a:gd name="textAreaTop" fmla="*/ 0 h 3832920"/>
              <a:gd name="textAreaBottom" fmla="*/ 3833280 h 3832920"/>
            </a:gdLst>
            <a:ahLst/>
            <a:rect l="textAreaLeft" t="textAreaTop" r="textAreaRight" b="textAreaBottom"/>
            <a:pathLst>
              <a:path w="4127259" h="3833191">
                <a:moveTo>
                  <a:pt x="4127258" y="0"/>
                </a:moveTo>
                <a:lnTo>
                  <a:pt x="0" y="0"/>
                </a:lnTo>
                <a:lnTo>
                  <a:pt x="0" y="3833192"/>
                </a:lnTo>
                <a:lnTo>
                  <a:pt x="4127258" y="3833192"/>
                </a:lnTo>
                <a:lnTo>
                  <a:pt x="4127258" y="0"/>
                </a:lnTo>
                <a:close/>
              </a:path>
            </a:pathLst>
          </a:custGeom>
          <a:blipFill rotWithShape="0">
            <a:blip r:embed="rId9">
              <a:extLst>
                <a:ext uri="{96DAC541-7B7A-43D3-8B79-37D633B846F1}">
                  <asvg:svgBlip xmlns:asvg="http://schemas.microsoft.com/office/drawing/2016/SVG/main" r:embed="rId10"/>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20"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21" name="Freeform 3"/>
          <p:cNvSpPr/>
          <p:nvPr/>
        </p:nvSpPr>
        <p:spPr>
          <a:xfrm flipH="1" flipV="1">
            <a:off x="0" y="5263200"/>
            <a:ext cx="5389200" cy="5005080"/>
          </a:xfrm>
          <a:custGeom>
            <a:avLst/>
            <a:gdLst>
              <a:gd name="textAreaLeft" fmla="*/ 360 w 5389200"/>
              <a:gd name="textAreaRight" fmla="*/ 5389920 w 5389200"/>
              <a:gd name="textAreaTop" fmla="*/ -360 h 5005080"/>
              <a:gd name="textAreaBottom" fmla="*/ 5005080 h 5005080"/>
            </a:gdLst>
            <a:ahLst/>
            <a:rect l="textAreaLeft" t="textAreaTop" r="textAreaRight" b="textAreaBottom"/>
            <a:pathLst>
              <a:path w="5389392" h="5005397">
                <a:moveTo>
                  <a:pt x="5389392" y="5005398"/>
                </a:moveTo>
                <a:lnTo>
                  <a:pt x="0" y="5005398"/>
                </a:lnTo>
                <a:lnTo>
                  <a:pt x="0" y="0"/>
                </a:lnTo>
                <a:lnTo>
                  <a:pt x="5389392" y="0"/>
                </a:lnTo>
                <a:lnTo>
                  <a:pt x="5389392" y="5005398"/>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22" name="Freeform 4"/>
          <p:cNvSpPr/>
          <p:nvPr/>
        </p:nvSpPr>
        <p:spPr>
          <a:xfrm>
            <a:off x="807120" y="111960"/>
            <a:ext cx="3774600" cy="1245240"/>
          </a:xfrm>
          <a:custGeom>
            <a:avLst/>
            <a:gdLst>
              <a:gd name="textAreaLeft" fmla="*/ 0 w 3774600"/>
              <a:gd name="textAreaRight" fmla="*/ 3774960 w 3774600"/>
              <a:gd name="textAreaTop" fmla="*/ 0 h 1245240"/>
              <a:gd name="textAreaBottom" fmla="*/ 1245600 h 1245240"/>
            </a:gdLst>
            <a:ahLst/>
            <a:rect l="textAreaLeft" t="textAreaTop" r="textAreaRight" b="textAreaBottom"/>
            <a:pathLst>
              <a:path w="3774995" h="1245748">
                <a:moveTo>
                  <a:pt x="0" y="0"/>
                </a:moveTo>
                <a:lnTo>
                  <a:pt x="3774995" y="0"/>
                </a:lnTo>
                <a:lnTo>
                  <a:pt x="3774995" y="1245749"/>
                </a:lnTo>
                <a:lnTo>
                  <a:pt x="0" y="1245749"/>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23" name="Freeform 5"/>
          <p:cNvSpPr/>
          <p:nvPr/>
        </p:nvSpPr>
        <p:spPr>
          <a:xfrm flipH="1">
            <a:off x="16095600" y="1028880"/>
            <a:ext cx="1631520" cy="1103400"/>
          </a:xfrm>
          <a:custGeom>
            <a:avLst/>
            <a:gdLst>
              <a:gd name="textAreaLeft" fmla="*/ 360 w 1631520"/>
              <a:gd name="textAreaRight" fmla="*/ 1632240 w 1631520"/>
              <a:gd name="textAreaTop" fmla="*/ 0 h 1103400"/>
              <a:gd name="textAreaBottom" fmla="*/ 1103760 h 1103400"/>
            </a:gdLst>
            <a:ahLst/>
            <a:rect l="textAreaLeft" t="textAreaTop" r="textAreaRight" b="textAreaBottom"/>
            <a:pathLst>
              <a:path w="1632027" h="1103658">
                <a:moveTo>
                  <a:pt x="1632026" y="0"/>
                </a:moveTo>
                <a:lnTo>
                  <a:pt x="0" y="0"/>
                </a:lnTo>
                <a:lnTo>
                  <a:pt x="0" y="1103658"/>
                </a:lnTo>
                <a:lnTo>
                  <a:pt x="1632026" y="1103658"/>
                </a:lnTo>
                <a:lnTo>
                  <a:pt x="1632026"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pic>
        <p:nvPicPr>
          <p:cNvPr id="124" name="" descr="">
            <a:hlinkClick r:id="" action="ppaction://media"/>
          </p:cNvPr>
          <p:cNvPicPr/>
          <p:nvPr>
            <a:videoFile r:link="rId9"/>
            <p:extLst>
              <p:ext uri="{DAA4B4D4-6D71-4841-9C94-3DE7FCFB9230}">
                <p14:media r:embed="rId10"/>
              </p:ext>
            </p:extLst>
          </p:nvPr>
        </p:nvPicPr>
        <p:blipFill>
          <a:blip r:embed="rId11"/>
          <a:srcRect l="659" t="0" r="659" b="0"/>
          <a:stretch>
            <a:fillRect/>
          </a:stretch>
        </p:blipFill>
        <p:spPr>
          <a:xfrm>
            <a:off x="1495800" y="1357560"/>
            <a:ext cx="14437440" cy="8229240"/>
          </a:xfrm>
          <a:prstGeom prst="rect">
            <a:avLst/>
          </a:prstGeom>
          <a:ln w="0">
            <a:noFill/>
          </a:ln>
        </p:spPr>
      </p:pic>
    </p:spTree>
  </p:cSld>
  <mc:AlternateContent>
    <mc:Choice Requires="p14">
      <p:transition spd="slow" p14:dur="2000"/>
    </mc:Choice>
    <mc:Fallback>
      <p:transition spd="slow"/>
    </mc:Fallback>
  </mc:AlternateContent>
  <p:timing>
    <p:tnLst>
      <p:par>
        <p:cTn id="1" dur="indefinite" restart="never" nodeType="tmRoot">
          <p:childTnLst>
            <p:video>
              <p:cMediaNode>
                <p:cTn>
                  <p:stCondLst>
                    <p:cond delay="indefinite"/>
                  </p:stCondLst>
                </p:cTn>
                <p:tgtEl>
                  <p:spTgt spid="124"/>
                </p:tgtEl>
              </p:cMediaNode>
            </p:video>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pic>
        <p:nvPicPr>
          <p:cNvPr id="125" name="" descr="">
            <a:hlinkClick r:id="" action="ppaction://media"/>
          </p:cNvPr>
          <p:cNvPicPr/>
          <p:nvPr>
            <a:videoFile r:link="rId1"/>
            <p:extLst>
              <p:ext uri="{DAA4B4D4-6D71-4841-9C94-3DE7FCFB9230}">
                <p14:media r:embed="rId2"/>
              </p:ext>
            </p:extLst>
          </p:nvPr>
        </p:nvPicPr>
        <p:blipFill>
          <a:blip r:embed="rId3"/>
          <a:stretch>
            <a:fillRect/>
          </a:stretch>
        </p:blipFill>
        <p:spPr>
          <a:xfrm>
            <a:off x="1925280" y="1118160"/>
            <a:ext cx="14630040" cy="8229240"/>
          </a:xfrm>
          <a:prstGeom prst="rect">
            <a:avLst/>
          </a:prstGeom>
          <a:ln w="0">
            <a:noFill/>
          </a:ln>
        </p:spPr>
      </p:pic>
    </p:spTree>
  </p:cSld>
  <mc:AlternateContent>
    <mc:Choice Requires="p14">
      <p:transition spd="slow" p14:dur="2000"/>
    </mc:Choice>
    <mc:Fallback>
      <p:transition spd="slow"/>
    </mc:Fallback>
  </mc:AlternateContent>
  <p:timing>
    <p:tnLst>
      <p:par>
        <p:cTn id="2" dur="indefinite" restart="never" nodeType="tmRoot">
          <p:childTnLst>
            <p:video>
              <p:cMediaNode>
                <p:cTn>
                  <p:stCondLst>
                    <p:cond delay="indefinite"/>
                  </p:stCondLst>
                </p:cTn>
                <p:tgtEl>
                  <p:spTgt spid="125"/>
                </p:tgtEl>
              </p:cMediaNode>
            </p:video>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26" name="Freeform 2"/>
          <p:cNvSpPr/>
          <p:nvPr/>
        </p:nvSpPr>
        <p:spPr>
          <a:xfrm>
            <a:off x="-1948320" y="-577764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27" name="Freeform 3"/>
          <p:cNvSpPr/>
          <p:nvPr/>
        </p:nvSpPr>
        <p:spPr>
          <a:xfrm>
            <a:off x="13266720" y="-159480"/>
            <a:ext cx="5208120" cy="4836960"/>
          </a:xfrm>
          <a:custGeom>
            <a:avLst/>
            <a:gdLst>
              <a:gd name="textAreaLeft" fmla="*/ 0 w 5208120"/>
              <a:gd name="textAreaRight" fmla="*/ 5208480 w 5208120"/>
              <a:gd name="textAreaTop" fmla="*/ 0 h 4836960"/>
              <a:gd name="textAreaBottom" fmla="*/ 4837320 h 4836960"/>
            </a:gdLst>
            <a:ahLst/>
            <a:rect l="textAreaLeft" t="textAreaTop" r="textAreaRight" b="textAreaBottom"/>
            <a:pathLst>
              <a:path w="5208611" h="4837497">
                <a:moveTo>
                  <a:pt x="0" y="0"/>
                </a:moveTo>
                <a:lnTo>
                  <a:pt x="5208611" y="0"/>
                </a:lnTo>
                <a:lnTo>
                  <a:pt x="5208611" y="4837497"/>
                </a:lnTo>
                <a:lnTo>
                  <a:pt x="0" y="4837497"/>
                </a:lnTo>
                <a:lnTo>
                  <a:pt x="0" y="0"/>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28" name="TextBox 4"/>
          <p:cNvSpPr/>
          <p:nvPr/>
        </p:nvSpPr>
        <p:spPr>
          <a:xfrm>
            <a:off x="1310760" y="794520"/>
            <a:ext cx="6385320" cy="1230840"/>
          </a:xfrm>
          <a:prstGeom prst="rect">
            <a:avLst/>
          </a:prstGeom>
          <a:noFill/>
          <a:ln w="0">
            <a:noFill/>
          </a:ln>
        </p:spPr>
        <p:style>
          <a:lnRef idx="0"/>
          <a:fillRef idx="0"/>
          <a:effectRef idx="0"/>
          <a:fontRef idx="minor"/>
        </p:style>
        <p:txBody>
          <a:bodyPr lIns="0" rIns="0" tIns="0" bIns="0" anchor="t">
            <a:spAutoFit/>
          </a:bodyPr>
          <a:p>
            <a:pPr defTabSz="914400">
              <a:lnSpc>
                <a:spcPts val="9689"/>
              </a:lnSpc>
            </a:pPr>
            <a:r>
              <a:rPr b="1" lang="en-US" sz="8500" strike="noStrike" u="none">
                <a:solidFill>
                  <a:srgbClr val="0c5956"/>
                </a:solidFill>
                <a:uFillTx/>
                <a:latin typeface="Work Sans Ultra-Bold"/>
                <a:ea typeface="Work Sans Ultra-Bold"/>
              </a:rPr>
              <a:t>SOLUTION</a:t>
            </a:r>
            <a:endParaRPr b="0" lang="en-US" sz="8500" strike="noStrike" u="none">
              <a:solidFill>
                <a:srgbClr val="000000"/>
              </a:solidFill>
              <a:uFillTx/>
              <a:latin typeface="Arial"/>
            </a:endParaRPr>
          </a:p>
        </p:txBody>
      </p:sp>
      <p:grpSp>
        <p:nvGrpSpPr>
          <p:cNvPr id="129" name="Group 5"/>
          <p:cNvGrpSpPr/>
          <p:nvPr/>
        </p:nvGrpSpPr>
        <p:grpSpPr>
          <a:xfrm>
            <a:off x="-472320" y="9077400"/>
            <a:ext cx="19367640" cy="1592640"/>
            <a:chOff x="-472320" y="9077400"/>
            <a:chExt cx="19367640" cy="1592640"/>
          </a:xfrm>
        </p:grpSpPr>
        <p:sp>
          <p:nvSpPr>
            <p:cNvPr id="130" name="Freeform 6"/>
            <p:cNvSpPr/>
            <p:nvPr/>
          </p:nvSpPr>
          <p:spPr>
            <a:xfrm>
              <a:off x="-472320" y="9258480"/>
              <a:ext cx="19367640" cy="1411560"/>
            </a:xfrm>
            <a:custGeom>
              <a:avLst/>
              <a:gdLst>
                <a:gd name="textAreaLeft" fmla="*/ 0 w 19367640"/>
                <a:gd name="textAreaRight" fmla="*/ 19368000 w 19367640"/>
                <a:gd name="textAreaTop" fmla="*/ 0 h 1411560"/>
                <a:gd name="textAreaBottom" fmla="*/ 1411920 h 1411560"/>
              </a:gdLst>
              <a:ahLst/>
              <a:rect l="textAreaLeft" t="textAreaTop" r="textAreaRight" b="textAreaBottom"/>
              <a:pathLst>
                <a:path w="5101079" h="371879">
                  <a:moveTo>
                    <a:pt x="0" y="0"/>
                  </a:moveTo>
                  <a:lnTo>
                    <a:pt x="5101079" y="0"/>
                  </a:lnTo>
                  <a:lnTo>
                    <a:pt x="5101079" y="371879"/>
                  </a:lnTo>
                  <a:lnTo>
                    <a:pt x="0" y="371879"/>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31" name="TextBox 7"/>
            <p:cNvSpPr/>
            <p:nvPr/>
          </p:nvSpPr>
          <p:spPr>
            <a:xfrm>
              <a:off x="-472320" y="9077400"/>
              <a:ext cx="19367640" cy="15922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132" name="Freeform 8"/>
          <p:cNvSpPr/>
          <p:nvPr/>
        </p:nvSpPr>
        <p:spPr>
          <a:xfrm>
            <a:off x="7231320" y="974160"/>
            <a:ext cx="1240560" cy="838800"/>
          </a:xfrm>
          <a:custGeom>
            <a:avLst/>
            <a:gdLst>
              <a:gd name="textAreaLeft" fmla="*/ 0 w 1240560"/>
              <a:gd name="textAreaRight" fmla="*/ 1240920 w 1240560"/>
              <a:gd name="textAreaTop" fmla="*/ 0 h 838800"/>
              <a:gd name="textAreaBottom" fmla="*/ 839160 h 838800"/>
            </a:gdLst>
            <a:ahLst/>
            <a:rect l="textAreaLeft" t="textAreaTop" r="textAreaRight" b="textAreaBottom"/>
            <a:pathLst>
              <a:path w="1240746" h="839055">
                <a:moveTo>
                  <a:pt x="0" y="0"/>
                </a:moveTo>
                <a:lnTo>
                  <a:pt x="1240746" y="0"/>
                </a:lnTo>
                <a:lnTo>
                  <a:pt x="1240746" y="839054"/>
                </a:lnTo>
                <a:lnTo>
                  <a:pt x="0" y="839054"/>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133" name="Group 9"/>
          <p:cNvGrpSpPr/>
          <p:nvPr/>
        </p:nvGrpSpPr>
        <p:grpSpPr>
          <a:xfrm>
            <a:off x="13267440" y="3533400"/>
            <a:ext cx="450360" cy="889920"/>
            <a:chOff x="13267440" y="3533400"/>
            <a:chExt cx="450360" cy="889920"/>
          </a:xfrm>
        </p:grpSpPr>
        <p:sp>
          <p:nvSpPr>
            <p:cNvPr id="134" name="Freeform 10"/>
            <p:cNvSpPr/>
            <p:nvPr/>
          </p:nvSpPr>
          <p:spPr>
            <a:xfrm rot="10800000">
              <a:off x="13267440" y="3533760"/>
              <a:ext cx="450360" cy="889560"/>
            </a:xfrm>
            <a:custGeom>
              <a:avLst/>
              <a:gdLst>
                <a:gd name="textAreaLeft" fmla="*/ 0 w 450360"/>
                <a:gd name="textAreaRight" fmla="*/ 450720 w 450360"/>
                <a:gd name="textAreaTop" fmla="*/ 0 h 889560"/>
                <a:gd name="textAreaBottom" fmla="*/ 889920 h 889560"/>
              </a:gdLst>
              <a:ahLst/>
              <a:rect l="textAreaLeft" t="textAreaTop" r="textAreaRight" b="textAreaBottom"/>
              <a:pathLst>
                <a:path w="812800" h="1604740">
                  <a:moveTo>
                    <a:pt x="406400" y="0"/>
                  </a:moveTo>
                  <a:lnTo>
                    <a:pt x="0" y="406400"/>
                  </a:lnTo>
                  <a:lnTo>
                    <a:pt x="203200" y="406400"/>
                  </a:lnTo>
                  <a:lnTo>
                    <a:pt x="203200" y="1604740"/>
                  </a:lnTo>
                  <a:lnTo>
                    <a:pt x="609600" y="1604740"/>
                  </a:lnTo>
                  <a:lnTo>
                    <a:pt x="609600" y="406400"/>
                  </a:lnTo>
                  <a:lnTo>
                    <a:pt x="812800" y="406400"/>
                  </a:lnTo>
                  <a:lnTo>
                    <a:pt x="406400" y="0"/>
                  </a:lnTo>
                  <a:close/>
                </a:path>
              </a:pathLst>
            </a:custGeom>
            <a:solidFill>
              <a:srgbClr val="0c5956"/>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35" name="TextBox 11"/>
            <p:cNvSpPr/>
            <p:nvPr/>
          </p:nvSpPr>
          <p:spPr>
            <a:xfrm rot="10800000">
              <a:off x="13380120" y="3533400"/>
              <a:ext cx="225000" cy="8596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grpSp>
        <p:nvGrpSpPr>
          <p:cNvPr id="136" name="Group 12"/>
          <p:cNvGrpSpPr/>
          <p:nvPr/>
        </p:nvGrpSpPr>
        <p:grpSpPr>
          <a:xfrm>
            <a:off x="-1058400" y="2385000"/>
            <a:ext cx="10845360" cy="3445560"/>
            <a:chOff x="-1058400" y="2385000"/>
            <a:chExt cx="10845360" cy="3445560"/>
          </a:xfrm>
        </p:grpSpPr>
        <p:grpSp>
          <p:nvGrpSpPr>
            <p:cNvPr id="137" name="Group 13"/>
            <p:cNvGrpSpPr/>
            <p:nvPr/>
          </p:nvGrpSpPr>
          <p:grpSpPr>
            <a:xfrm>
              <a:off x="-1058400" y="2385000"/>
              <a:ext cx="10845360" cy="3445560"/>
              <a:chOff x="-1058400" y="2385000"/>
              <a:chExt cx="10845360" cy="3445560"/>
            </a:xfrm>
          </p:grpSpPr>
          <p:sp>
            <p:nvSpPr>
              <p:cNvPr id="138" name="Freeform 14"/>
              <p:cNvSpPr/>
              <p:nvPr/>
            </p:nvSpPr>
            <p:spPr>
              <a:xfrm>
                <a:off x="-1058400" y="2565720"/>
                <a:ext cx="10845360" cy="3264840"/>
              </a:xfrm>
              <a:custGeom>
                <a:avLst/>
                <a:gdLst>
                  <a:gd name="textAreaLeft" fmla="*/ 0 w 10845360"/>
                  <a:gd name="textAreaRight" fmla="*/ 10845720 w 10845360"/>
                  <a:gd name="textAreaTop" fmla="*/ 0 h 3264840"/>
                  <a:gd name="textAreaBottom" fmla="*/ 3265200 h 3264840"/>
                </a:gdLst>
                <a:ahLst/>
                <a:rect l="textAreaLeft" t="textAreaTop" r="textAreaRight" b="textAreaBottom"/>
                <a:pathLst>
                  <a:path w="2856443" h="859960">
                    <a:moveTo>
                      <a:pt x="0" y="0"/>
                    </a:moveTo>
                    <a:lnTo>
                      <a:pt x="2856443" y="0"/>
                    </a:lnTo>
                    <a:lnTo>
                      <a:pt x="2856443" y="859960"/>
                    </a:lnTo>
                    <a:lnTo>
                      <a:pt x="0" y="859960"/>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39" name="TextBox 15"/>
              <p:cNvSpPr/>
              <p:nvPr/>
            </p:nvSpPr>
            <p:spPr>
              <a:xfrm>
                <a:off x="-1058400" y="2385000"/>
                <a:ext cx="10845360" cy="344556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140" name="TextBox 16"/>
            <p:cNvSpPr/>
            <p:nvPr/>
          </p:nvSpPr>
          <p:spPr>
            <a:xfrm>
              <a:off x="516960" y="2864520"/>
              <a:ext cx="8441640" cy="2667240"/>
            </a:xfrm>
            <a:prstGeom prst="rect">
              <a:avLst/>
            </a:prstGeom>
            <a:noFill/>
            <a:ln w="0">
              <a:noFill/>
            </a:ln>
          </p:spPr>
          <p:style>
            <a:lnRef idx="0"/>
            <a:fillRef idx="0"/>
            <a:effectRef idx="0"/>
            <a:fontRef idx="minor"/>
          </p:style>
          <p:txBody>
            <a:bodyPr lIns="0" rIns="0" tIns="0" bIns="0" anchor="t">
              <a:spAutoFit/>
            </a:bodyPr>
            <a:p>
              <a:pPr algn="just" defTabSz="914400">
                <a:lnSpc>
                  <a:spcPts val="3501"/>
                </a:lnSpc>
              </a:pPr>
              <a:r>
                <a:rPr b="1" lang="en-US" sz="2500" strike="noStrike" u="none">
                  <a:solidFill>
                    <a:srgbClr val="000000"/>
                  </a:solidFill>
                  <a:uFillTx/>
                  <a:latin typeface="Raleway Semi-Bold"/>
                  <a:ea typeface="Raleway Semi-Bold"/>
                </a:rPr>
                <a:t>Our system will utilize AI and real-time sensor data to detect the number of approaching vehicles.</a:t>
              </a:r>
              <a:endParaRPr b="0" lang="en-US" sz="2500" strike="noStrike" u="none">
                <a:solidFill>
                  <a:srgbClr val="000000"/>
                </a:solidFill>
                <a:uFillTx/>
                <a:latin typeface="Arial"/>
              </a:endParaRPr>
            </a:p>
            <a:p>
              <a:pPr algn="just" defTabSz="914400">
                <a:lnSpc>
                  <a:spcPts val="3501"/>
                </a:lnSpc>
              </a:pPr>
              <a:r>
                <a:rPr b="1" lang="en-US" sz="2500" strike="noStrike" u="none">
                  <a:solidFill>
                    <a:srgbClr val="000000"/>
                  </a:solidFill>
                  <a:uFillTx/>
                  <a:latin typeface="Raleway Semi-Bold"/>
                  <a:ea typeface="Raleway Semi-Bold"/>
                </a:rPr>
                <a:t> </a:t>
              </a:r>
              <a:r>
                <a:rPr b="1" lang="en-US" sz="2500" strike="noStrike" u="none">
                  <a:solidFill>
                    <a:srgbClr val="000000"/>
                  </a:solidFill>
                  <a:uFillTx/>
                  <a:latin typeface="Raleway Semi-Bold"/>
                  <a:ea typeface="Raleway Semi-Bold"/>
                </a:rPr>
                <a:t>It will dynamically adjust green light duration based on actual demand, ensuring efficient traffic flow.</a:t>
              </a:r>
              <a:endParaRPr b="0" lang="en-US" sz="2500" strike="noStrike" u="none">
                <a:solidFill>
                  <a:srgbClr val="000000"/>
                </a:solidFill>
                <a:uFillTx/>
                <a:latin typeface="Arial"/>
              </a:endParaRPr>
            </a:p>
            <a:p>
              <a:pPr algn="just" defTabSz="914400">
                <a:lnSpc>
                  <a:spcPts val="3501"/>
                </a:lnSpc>
              </a:pPr>
              <a:r>
                <a:rPr b="1" lang="en-US" sz="2500" strike="noStrike" u="none">
                  <a:solidFill>
                    <a:srgbClr val="000000"/>
                  </a:solidFill>
                  <a:uFillTx/>
                  <a:latin typeface="Raleway Semi-Bold"/>
                  <a:ea typeface="Raleway Semi-Bold"/>
                </a:rPr>
                <a:t> </a:t>
              </a:r>
              <a:r>
                <a:rPr b="1" lang="en-US" sz="2500" strike="noStrike" u="none">
                  <a:solidFill>
                    <a:srgbClr val="000000"/>
                  </a:solidFill>
                  <a:uFillTx/>
                  <a:latin typeface="Raleway Semi-Bold"/>
                  <a:ea typeface="Raleway Semi-Bold"/>
                </a:rPr>
                <a:t>If no cars are detected, the system will immediately reallocate the green light where it's needed.</a:t>
              </a:r>
              <a:endParaRPr b="0" lang="en-US" sz="2500" strike="noStrike" u="none">
                <a:solidFill>
                  <a:srgbClr val="000000"/>
                </a:solidFill>
                <a:uFillTx/>
                <a:latin typeface="Arial"/>
              </a:endParaRPr>
            </a:p>
          </p:txBody>
        </p:sp>
      </p:grpSp>
      <p:sp>
        <p:nvSpPr>
          <p:cNvPr id="141" name="TextBox 17"/>
          <p:cNvSpPr/>
          <p:nvPr/>
        </p:nvSpPr>
        <p:spPr>
          <a:xfrm>
            <a:off x="12663720" y="2508480"/>
            <a:ext cx="1657080" cy="888120"/>
          </a:xfrm>
          <a:prstGeom prst="rect">
            <a:avLst/>
          </a:prstGeom>
          <a:noFill/>
          <a:ln w="0">
            <a:noFill/>
          </a:ln>
        </p:spPr>
        <p:style>
          <a:lnRef idx="0"/>
          <a:fillRef idx="0"/>
          <a:effectRef idx="0"/>
          <a:fontRef idx="minor"/>
        </p:style>
        <p:txBody>
          <a:bodyPr lIns="0" rIns="0" tIns="0" bIns="0" anchor="t">
            <a:spAutoFit/>
          </a:bodyPr>
          <a:p>
            <a:pPr algn="ctr" defTabSz="914400">
              <a:lnSpc>
                <a:spcPts val="3498"/>
              </a:lnSpc>
            </a:pPr>
            <a:r>
              <a:rPr b="1" lang="en-US" sz="2500" strike="noStrike" u="none">
                <a:solidFill>
                  <a:srgbClr val="000000"/>
                </a:solidFill>
                <a:uFillTx/>
                <a:latin typeface="Raleway Bold"/>
                <a:ea typeface="Raleway Bold"/>
              </a:rPr>
              <a:t>AI decision</a:t>
            </a:r>
            <a:endParaRPr b="0" lang="en-US" sz="2500" strike="noStrike" u="none">
              <a:solidFill>
                <a:srgbClr val="000000"/>
              </a:solidFill>
              <a:uFillTx/>
              <a:latin typeface="Arial"/>
            </a:endParaRPr>
          </a:p>
        </p:txBody>
      </p:sp>
      <p:sp>
        <p:nvSpPr>
          <p:cNvPr id="142" name="TextBox 18"/>
          <p:cNvSpPr/>
          <p:nvPr/>
        </p:nvSpPr>
        <p:spPr>
          <a:xfrm>
            <a:off x="12155400" y="4958640"/>
            <a:ext cx="2673360" cy="1332360"/>
          </a:xfrm>
          <a:prstGeom prst="rect">
            <a:avLst/>
          </a:prstGeom>
          <a:noFill/>
          <a:ln w="0">
            <a:noFill/>
          </a:ln>
        </p:spPr>
        <p:style>
          <a:lnRef idx="0"/>
          <a:fillRef idx="0"/>
          <a:effectRef idx="0"/>
          <a:fontRef idx="minor"/>
        </p:style>
        <p:txBody>
          <a:bodyPr lIns="0" rIns="0" tIns="0" bIns="0" anchor="t">
            <a:spAutoFit/>
          </a:bodyPr>
          <a:p>
            <a:pPr algn="ctr" defTabSz="914400">
              <a:lnSpc>
                <a:spcPts val="3498"/>
              </a:lnSpc>
            </a:pPr>
            <a:r>
              <a:rPr b="1" lang="en-US" sz="2500" strike="noStrike" u="none">
                <a:solidFill>
                  <a:srgbClr val="000000"/>
                </a:solidFill>
                <a:uFillTx/>
                <a:latin typeface="Raleway Bold"/>
                <a:ea typeface="Raleway Bold"/>
              </a:rPr>
              <a:t>dynamic green </a:t>
            </a:r>
            <a:endParaRPr b="0" lang="en-US" sz="2500" strike="noStrike" u="none">
              <a:solidFill>
                <a:srgbClr val="000000"/>
              </a:solidFill>
              <a:uFillTx/>
              <a:latin typeface="Arial"/>
            </a:endParaRPr>
          </a:p>
          <a:p>
            <a:pPr algn="ctr" defTabSz="914400">
              <a:lnSpc>
                <a:spcPts val="3498"/>
              </a:lnSpc>
            </a:pPr>
            <a:r>
              <a:rPr b="1" lang="en-US" sz="2500" strike="noStrike" u="none">
                <a:solidFill>
                  <a:srgbClr val="000000"/>
                </a:solidFill>
                <a:uFillTx/>
                <a:latin typeface="Raleway Bold"/>
                <a:ea typeface="Raleway Bold"/>
              </a:rPr>
              <a:t>light adjustments</a:t>
            </a:r>
            <a:endParaRPr b="0" lang="en-US" sz="2500" strike="noStrike" u="none">
              <a:solidFill>
                <a:srgbClr val="000000"/>
              </a:solidFill>
              <a:uFillTx/>
              <a:latin typeface="Arial"/>
            </a:endParaRPr>
          </a:p>
        </p:txBody>
      </p:sp>
      <p:sp>
        <p:nvSpPr>
          <p:cNvPr id="143" name="TextBox 19"/>
          <p:cNvSpPr/>
          <p:nvPr/>
        </p:nvSpPr>
        <p:spPr>
          <a:xfrm>
            <a:off x="11855160" y="7950240"/>
            <a:ext cx="3273840" cy="888120"/>
          </a:xfrm>
          <a:prstGeom prst="rect">
            <a:avLst/>
          </a:prstGeom>
          <a:noFill/>
          <a:ln w="0">
            <a:noFill/>
          </a:ln>
        </p:spPr>
        <p:style>
          <a:lnRef idx="0"/>
          <a:fillRef idx="0"/>
          <a:effectRef idx="0"/>
          <a:fontRef idx="minor"/>
        </p:style>
        <p:txBody>
          <a:bodyPr lIns="0" rIns="0" tIns="0" bIns="0" anchor="t">
            <a:spAutoFit/>
          </a:bodyPr>
          <a:p>
            <a:pPr algn="ctr" defTabSz="914400">
              <a:lnSpc>
                <a:spcPts val="3498"/>
              </a:lnSpc>
            </a:pPr>
            <a:r>
              <a:rPr b="1" lang="en-US" sz="2500" strike="noStrike" u="none">
                <a:solidFill>
                  <a:srgbClr val="000000"/>
                </a:solidFill>
                <a:uFillTx/>
                <a:latin typeface="Raleway Bold"/>
                <a:ea typeface="Raleway Bold"/>
              </a:rPr>
              <a:t>energy &amp; fuel savings</a:t>
            </a:r>
            <a:endParaRPr b="0" lang="en-US" sz="2500" strike="noStrike" u="none">
              <a:solidFill>
                <a:srgbClr val="000000"/>
              </a:solidFill>
              <a:uFillTx/>
              <a:latin typeface="Arial"/>
            </a:endParaRPr>
          </a:p>
        </p:txBody>
      </p:sp>
      <p:grpSp>
        <p:nvGrpSpPr>
          <p:cNvPr id="144" name="Group 20"/>
          <p:cNvGrpSpPr/>
          <p:nvPr/>
        </p:nvGrpSpPr>
        <p:grpSpPr>
          <a:xfrm>
            <a:off x="-1058400" y="5812200"/>
            <a:ext cx="10845360" cy="2569680"/>
            <a:chOff x="-1058400" y="5812200"/>
            <a:chExt cx="10845360" cy="2569680"/>
          </a:xfrm>
        </p:grpSpPr>
        <p:grpSp>
          <p:nvGrpSpPr>
            <p:cNvPr id="145" name="Group 21"/>
            <p:cNvGrpSpPr/>
            <p:nvPr/>
          </p:nvGrpSpPr>
          <p:grpSpPr>
            <a:xfrm>
              <a:off x="-1058400" y="5812200"/>
              <a:ext cx="10845360" cy="2569680"/>
              <a:chOff x="-1058400" y="5812200"/>
              <a:chExt cx="10845360" cy="2569680"/>
            </a:xfrm>
          </p:grpSpPr>
          <p:sp>
            <p:nvSpPr>
              <p:cNvPr id="146" name="Freeform 22"/>
              <p:cNvSpPr/>
              <p:nvPr/>
            </p:nvSpPr>
            <p:spPr>
              <a:xfrm>
                <a:off x="-1058400" y="5993280"/>
                <a:ext cx="10845360" cy="2388600"/>
              </a:xfrm>
              <a:custGeom>
                <a:avLst/>
                <a:gdLst>
                  <a:gd name="textAreaLeft" fmla="*/ 0 w 10845360"/>
                  <a:gd name="textAreaRight" fmla="*/ 10845720 w 10845360"/>
                  <a:gd name="textAreaTop" fmla="*/ 0 h 2388600"/>
                  <a:gd name="textAreaBottom" fmla="*/ 2388960 h 2388600"/>
                </a:gdLst>
                <a:ahLst/>
                <a:rect l="textAreaLeft" t="textAreaTop" r="textAreaRight" b="textAreaBottom"/>
                <a:pathLst>
                  <a:path w="2856443" h="629165">
                    <a:moveTo>
                      <a:pt x="0" y="0"/>
                    </a:moveTo>
                    <a:lnTo>
                      <a:pt x="2856443" y="0"/>
                    </a:lnTo>
                    <a:lnTo>
                      <a:pt x="2856443" y="629165"/>
                    </a:lnTo>
                    <a:lnTo>
                      <a:pt x="0" y="629165"/>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47" name="TextBox 23"/>
              <p:cNvSpPr/>
              <p:nvPr/>
            </p:nvSpPr>
            <p:spPr>
              <a:xfrm>
                <a:off x="-1058400" y="5812200"/>
                <a:ext cx="10845360" cy="256932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148" name="TextBox 24"/>
            <p:cNvSpPr/>
            <p:nvPr/>
          </p:nvSpPr>
          <p:spPr>
            <a:xfrm>
              <a:off x="516960" y="6292080"/>
              <a:ext cx="8441640" cy="1778040"/>
            </a:xfrm>
            <a:prstGeom prst="rect">
              <a:avLst/>
            </a:prstGeom>
            <a:noFill/>
            <a:ln w="0">
              <a:noFill/>
            </a:ln>
          </p:spPr>
          <p:style>
            <a:lnRef idx="0"/>
            <a:fillRef idx="0"/>
            <a:effectRef idx="0"/>
            <a:fontRef idx="minor"/>
          </p:style>
          <p:txBody>
            <a:bodyPr lIns="0" rIns="0" tIns="0" bIns="0" anchor="t">
              <a:spAutoFit/>
            </a:bodyPr>
            <a:p>
              <a:pPr algn="just" defTabSz="914400">
                <a:lnSpc>
                  <a:spcPts val="3501"/>
                </a:lnSpc>
              </a:pPr>
              <a:r>
                <a:rPr b="1" lang="en-US" sz="2500" strike="noStrike" u="none">
                  <a:solidFill>
                    <a:srgbClr val="000000"/>
                  </a:solidFill>
                  <a:uFillTx/>
                  <a:latin typeface="Raleway Semi-Bold"/>
                  <a:ea typeface="Raleway Semi-Bold"/>
                </a:rPr>
                <a:t>Additionally, we have created a Traffic Monitoring Dashboard that will aggregate real-time data from AI-driven traffic sensors to provide a comprehensive overview of traffic conditions</a:t>
              </a:r>
              <a:endParaRPr b="0" lang="en-US" sz="2500" strike="noStrike" u="none">
                <a:solidFill>
                  <a:srgbClr val="000000"/>
                </a:solidFill>
                <a:uFillTx/>
                <a:latin typeface="Arial"/>
              </a:endParaRPr>
            </a:p>
          </p:txBody>
        </p:sp>
      </p:grpSp>
      <p:grpSp>
        <p:nvGrpSpPr>
          <p:cNvPr id="149" name="Group 25"/>
          <p:cNvGrpSpPr/>
          <p:nvPr/>
        </p:nvGrpSpPr>
        <p:grpSpPr>
          <a:xfrm>
            <a:off x="13267440" y="6473520"/>
            <a:ext cx="450360" cy="889560"/>
            <a:chOff x="13267440" y="6473520"/>
            <a:chExt cx="450360" cy="889560"/>
          </a:xfrm>
        </p:grpSpPr>
        <p:sp>
          <p:nvSpPr>
            <p:cNvPr id="150" name="Freeform 26"/>
            <p:cNvSpPr/>
            <p:nvPr/>
          </p:nvSpPr>
          <p:spPr>
            <a:xfrm rot="10800000">
              <a:off x="13267440" y="6473520"/>
              <a:ext cx="450360" cy="889560"/>
            </a:xfrm>
            <a:custGeom>
              <a:avLst/>
              <a:gdLst>
                <a:gd name="textAreaLeft" fmla="*/ 0 w 450360"/>
                <a:gd name="textAreaRight" fmla="*/ 450720 w 450360"/>
                <a:gd name="textAreaTop" fmla="*/ 0 h 889560"/>
                <a:gd name="textAreaBottom" fmla="*/ 889920 h 889560"/>
              </a:gdLst>
              <a:ahLst/>
              <a:rect l="textAreaLeft" t="textAreaTop" r="textAreaRight" b="textAreaBottom"/>
              <a:pathLst>
                <a:path w="812800" h="1604740">
                  <a:moveTo>
                    <a:pt x="406400" y="0"/>
                  </a:moveTo>
                  <a:lnTo>
                    <a:pt x="0" y="406400"/>
                  </a:lnTo>
                  <a:lnTo>
                    <a:pt x="203200" y="406400"/>
                  </a:lnTo>
                  <a:lnTo>
                    <a:pt x="203200" y="1604740"/>
                  </a:lnTo>
                  <a:lnTo>
                    <a:pt x="609600" y="1604740"/>
                  </a:lnTo>
                  <a:lnTo>
                    <a:pt x="609600" y="406400"/>
                  </a:lnTo>
                  <a:lnTo>
                    <a:pt x="812800" y="406400"/>
                  </a:lnTo>
                  <a:lnTo>
                    <a:pt x="406400" y="0"/>
                  </a:lnTo>
                  <a:close/>
                </a:path>
              </a:pathLst>
            </a:custGeom>
            <a:solidFill>
              <a:srgbClr val="0c5956"/>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51" name="TextBox 27"/>
            <p:cNvSpPr/>
            <p:nvPr/>
          </p:nvSpPr>
          <p:spPr>
            <a:xfrm rot="10800000">
              <a:off x="13380120" y="6473520"/>
              <a:ext cx="225000" cy="8596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52" name="Freeform 2"/>
          <p:cNvSpPr/>
          <p:nvPr/>
        </p:nvSpPr>
        <p:spPr>
          <a:xfrm>
            <a:off x="6738120" y="1028880"/>
            <a:ext cx="10521000" cy="7949520"/>
          </a:xfrm>
          <a:custGeom>
            <a:avLst/>
            <a:gdLst>
              <a:gd name="textAreaLeft" fmla="*/ 0 w 10521000"/>
              <a:gd name="textAreaRight" fmla="*/ 10521360 w 10521000"/>
              <a:gd name="textAreaTop" fmla="*/ 0 h 7949520"/>
              <a:gd name="textAreaBottom" fmla="*/ 7949880 h 7949520"/>
            </a:gdLst>
            <a:ahLst/>
            <a:rect l="textAreaLeft" t="textAreaTop" r="textAreaRight" b="textAreaBottom"/>
            <a:pathLst>
              <a:path w="10521263" h="7949801">
                <a:moveTo>
                  <a:pt x="0" y="0"/>
                </a:moveTo>
                <a:lnTo>
                  <a:pt x="10521263" y="0"/>
                </a:lnTo>
                <a:lnTo>
                  <a:pt x="10521263" y="7949801"/>
                </a:lnTo>
                <a:lnTo>
                  <a:pt x="0" y="7949801"/>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153" name="Group 3"/>
          <p:cNvGrpSpPr/>
          <p:nvPr/>
        </p:nvGrpSpPr>
        <p:grpSpPr>
          <a:xfrm>
            <a:off x="1028880" y="811800"/>
            <a:ext cx="4744080" cy="5362920"/>
            <a:chOff x="1028880" y="811800"/>
            <a:chExt cx="4744080" cy="5362920"/>
          </a:xfrm>
        </p:grpSpPr>
        <p:sp>
          <p:nvSpPr>
            <p:cNvPr id="154" name="Freeform 4"/>
            <p:cNvSpPr/>
            <p:nvPr/>
          </p:nvSpPr>
          <p:spPr>
            <a:xfrm>
              <a:off x="1028880" y="1028880"/>
              <a:ext cx="4744080" cy="5145840"/>
            </a:xfrm>
            <a:custGeom>
              <a:avLst/>
              <a:gdLst>
                <a:gd name="textAreaLeft" fmla="*/ 0 w 4744080"/>
                <a:gd name="textAreaRight" fmla="*/ 4744440 w 4744080"/>
                <a:gd name="textAreaTop" fmla="*/ 0 h 5145840"/>
                <a:gd name="textAreaBottom" fmla="*/ 5146200 h 5145840"/>
              </a:gdLst>
              <a:ahLst/>
              <a:rect l="textAreaLeft" t="textAreaTop" r="textAreaRight" b="textAreaBottom"/>
              <a:pathLst>
                <a:path w="1249597" h="1355385">
                  <a:moveTo>
                    <a:pt x="0" y="0"/>
                  </a:moveTo>
                  <a:lnTo>
                    <a:pt x="1249597" y="0"/>
                  </a:lnTo>
                  <a:lnTo>
                    <a:pt x="1249597" y="1355385"/>
                  </a:lnTo>
                  <a:lnTo>
                    <a:pt x="0" y="1355385"/>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55" name="TextBox 5"/>
            <p:cNvSpPr/>
            <p:nvPr/>
          </p:nvSpPr>
          <p:spPr>
            <a:xfrm>
              <a:off x="1028880" y="811800"/>
              <a:ext cx="4744080" cy="5362920"/>
            </a:xfrm>
            <a:prstGeom prst="rect">
              <a:avLst/>
            </a:prstGeom>
            <a:noFill/>
            <a:ln w="0">
              <a:noFill/>
            </a:ln>
          </p:spPr>
          <p:style>
            <a:lnRef idx="0"/>
            <a:fillRef idx="0"/>
            <a:effectRef idx="0"/>
            <a:fontRef idx="minor"/>
          </p:style>
          <p:txBody>
            <a:bodyPr lIns="50760" rIns="50760" tIns="50760" bIns="50760" anchor="ctr">
              <a:noAutofit/>
            </a:bodyPr>
            <a:p>
              <a:pPr lvl="1" marL="518040" indent="-259200" defTabSz="914400">
                <a:lnSpc>
                  <a:spcPts val="3359"/>
                </a:lnSpc>
                <a:buClr>
                  <a:srgbClr val="ffffff"/>
                </a:buClr>
                <a:buFont typeface="Arial"/>
                <a:buChar char="•"/>
              </a:pPr>
              <a:r>
                <a:rPr b="0" lang="en-US" sz="2400" strike="noStrike" u="none">
                  <a:solidFill>
                    <a:srgbClr val="ffffff"/>
                  </a:solidFill>
                  <a:uFillTx/>
                  <a:latin typeface="Raleway"/>
                  <a:ea typeface="Raleway"/>
                </a:rPr>
                <a:t>Vehicle Motion and Position Sensor using ML(Digital Image processing with Matlab, OpenCV) </a:t>
              </a:r>
              <a:endParaRPr b="0" lang="en-US" sz="2400" strike="noStrike" u="none">
                <a:solidFill>
                  <a:srgbClr val="000000"/>
                </a:solidFill>
                <a:uFillTx/>
                <a:latin typeface="Arial"/>
              </a:endParaRPr>
            </a:p>
          </p:txBody>
        </p: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sp>
        <p:nvSpPr>
          <p:cNvPr id="156" name="Freeform 2"/>
          <p:cNvSpPr/>
          <p:nvPr/>
        </p:nvSpPr>
        <p:spPr>
          <a:xfrm>
            <a:off x="-1948320" y="-5546520"/>
            <a:ext cx="24481440" cy="24949080"/>
          </a:xfrm>
          <a:custGeom>
            <a:avLst/>
            <a:gdLst>
              <a:gd name="textAreaLeft" fmla="*/ 0 w 24481440"/>
              <a:gd name="textAreaRight" fmla="*/ 24481800 w 24481440"/>
              <a:gd name="textAreaTop" fmla="*/ 0 h 24949080"/>
              <a:gd name="textAreaBottom" fmla="*/ 24949440 h 24949080"/>
            </a:gdLst>
            <a:ahLst/>
            <a:rect l="textAreaLeft" t="textAreaTop" r="textAreaRight" b="textAreaBottom"/>
            <a:pathLst>
              <a:path w="24481662" h="24949465">
                <a:moveTo>
                  <a:pt x="0" y="0"/>
                </a:moveTo>
                <a:lnTo>
                  <a:pt x="24481662" y="0"/>
                </a:lnTo>
                <a:lnTo>
                  <a:pt x="24481662" y="24949465"/>
                </a:lnTo>
                <a:lnTo>
                  <a:pt x="0" y="24949465"/>
                </a:lnTo>
                <a:lnTo>
                  <a:pt x="0"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57" name="TextBox 3"/>
          <p:cNvSpPr/>
          <p:nvPr/>
        </p:nvSpPr>
        <p:spPr>
          <a:xfrm>
            <a:off x="2090160" y="757440"/>
            <a:ext cx="14107320" cy="1230840"/>
          </a:xfrm>
          <a:prstGeom prst="rect">
            <a:avLst/>
          </a:prstGeom>
          <a:noFill/>
          <a:ln w="0">
            <a:noFill/>
          </a:ln>
        </p:spPr>
        <p:style>
          <a:lnRef idx="0"/>
          <a:fillRef idx="0"/>
          <a:effectRef idx="0"/>
          <a:fontRef idx="minor"/>
        </p:style>
        <p:txBody>
          <a:bodyPr lIns="0" rIns="0" tIns="0" bIns="0" anchor="t">
            <a:spAutoFit/>
          </a:bodyPr>
          <a:p>
            <a:pPr algn="ctr" defTabSz="914400">
              <a:lnSpc>
                <a:spcPts val="9689"/>
              </a:lnSpc>
            </a:pPr>
            <a:r>
              <a:rPr b="1" lang="en-US" sz="8500" strike="noStrike" u="none">
                <a:solidFill>
                  <a:srgbClr val="0c5956"/>
                </a:solidFill>
                <a:uFillTx/>
                <a:latin typeface="Work Sans Ultra-Bold"/>
                <a:ea typeface="Work Sans Ultra-Bold"/>
              </a:rPr>
              <a:t>IMPACT</a:t>
            </a:r>
            <a:endParaRPr b="0" lang="en-US" sz="8500" strike="noStrike" u="none">
              <a:solidFill>
                <a:srgbClr val="000000"/>
              </a:solidFill>
              <a:uFillTx/>
              <a:latin typeface="Arial"/>
            </a:endParaRPr>
          </a:p>
        </p:txBody>
      </p:sp>
      <p:sp>
        <p:nvSpPr>
          <p:cNvPr id="158" name="Freeform 4"/>
          <p:cNvSpPr/>
          <p:nvPr/>
        </p:nvSpPr>
        <p:spPr>
          <a:xfrm flipH="1">
            <a:off x="-2373480" y="6399000"/>
            <a:ext cx="20927880" cy="4394520"/>
          </a:xfrm>
          <a:custGeom>
            <a:avLst/>
            <a:gdLst>
              <a:gd name="textAreaLeft" fmla="*/ -360 w 20927880"/>
              <a:gd name="textAreaRight" fmla="*/ 20927880 w 20927880"/>
              <a:gd name="textAreaTop" fmla="*/ 0 h 4394520"/>
              <a:gd name="textAreaBottom" fmla="*/ 4394880 h 4394520"/>
            </a:gdLst>
            <a:ahLst/>
            <a:rect l="textAreaLeft" t="textAreaTop" r="textAreaRight" b="textAreaBottom"/>
            <a:pathLst>
              <a:path w="20928184" h="4394919">
                <a:moveTo>
                  <a:pt x="20928184" y="0"/>
                </a:moveTo>
                <a:lnTo>
                  <a:pt x="0" y="0"/>
                </a:lnTo>
                <a:lnTo>
                  <a:pt x="0" y="4394919"/>
                </a:lnTo>
                <a:lnTo>
                  <a:pt x="20928184" y="4394919"/>
                </a:lnTo>
                <a:lnTo>
                  <a:pt x="20928184" y="0"/>
                </a:lnTo>
                <a:close/>
              </a:path>
            </a:pathLst>
          </a:custGeom>
          <a:blipFill rotWithShape="0">
            <a:blip r:embed="rId3">
              <a:extLst>
                <a:ext uri="{96DAC541-7B7A-43D3-8B79-37D633B846F1}">
                  <asvg:svgBlip xmlns:asvg="http://schemas.microsoft.com/office/drawing/2016/SVG/main" r:embed="rId4"/>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59" name="Freeform 5"/>
          <p:cNvSpPr/>
          <p:nvPr/>
        </p:nvSpPr>
        <p:spPr>
          <a:xfrm>
            <a:off x="1028880" y="897120"/>
            <a:ext cx="1359000" cy="919080"/>
          </a:xfrm>
          <a:custGeom>
            <a:avLst/>
            <a:gdLst>
              <a:gd name="textAreaLeft" fmla="*/ 0 w 1359000"/>
              <a:gd name="textAreaRight" fmla="*/ 1359360 w 1359000"/>
              <a:gd name="textAreaTop" fmla="*/ 0 h 919080"/>
              <a:gd name="textAreaBottom" fmla="*/ 919440 h 919080"/>
            </a:gdLst>
            <a:ahLst/>
            <a:rect l="textAreaLeft" t="textAreaTop" r="textAreaRight" b="textAreaBottom"/>
            <a:pathLst>
              <a:path w="1359370" h="919274">
                <a:moveTo>
                  <a:pt x="0" y="0"/>
                </a:moveTo>
                <a:lnTo>
                  <a:pt x="1359370" y="0"/>
                </a:lnTo>
                <a:lnTo>
                  <a:pt x="1359370" y="919274"/>
                </a:lnTo>
                <a:lnTo>
                  <a:pt x="0" y="919274"/>
                </a:lnTo>
                <a:lnTo>
                  <a:pt x="0" y="0"/>
                </a:lnTo>
                <a:close/>
              </a:path>
            </a:pathLst>
          </a:custGeom>
          <a:blipFill rotWithShape="0">
            <a:blip r:embed="rId5">
              <a:extLst>
                <a:ext uri="{96DAC541-7B7A-43D3-8B79-37D633B846F1}">
                  <asvg:svgBlip xmlns:asvg="http://schemas.microsoft.com/office/drawing/2016/SVG/main" r:embed="rId6"/>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60" name="Freeform 6"/>
          <p:cNvSpPr/>
          <p:nvPr/>
        </p:nvSpPr>
        <p:spPr>
          <a:xfrm flipH="1">
            <a:off x="16197120" y="897120"/>
            <a:ext cx="1359000" cy="919080"/>
          </a:xfrm>
          <a:custGeom>
            <a:avLst/>
            <a:gdLst>
              <a:gd name="textAreaLeft" fmla="*/ -360 w 1359000"/>
              <a:gd name="textAreaRight" fmla="*/ 1359000 w 1359000"/>
              <a:gd name="textAreaTop" fmla="*/ 0 h 919080"/>
              <a:gd name="textAreaBottom" fmla="*/ 919440 h 919080"/>
            </a:gdLst>
            <a:ahLst/>
            <a:rect l="textAreaLeft" t="textAreaTop" r="textAreaRight" b="textAreaBottom"/>
            <a:pathLst>
              <a:path w="1359370" h="919274">
                <a:moveTo>
                  <a:pt x="1359370" y="0"/>
                </a:moveTo>
                <a:lnTo>
                  <a:pt x="0" y="0"/>
                </a:lnTo>
                <a:lnTo>
                  <a:pt x="0" y="919274"/>
                </a:lnTo>
                <a:lnTo>
                  <a:pt x="1359370" y="919274"/>
                </a:lnTo>
                <a:lnTo>
                  <a:pt x="1359370" y="0"/>
                </a:lnTo>
                <a:close/>
              </a:path>
            </a:pathLst>
          </a:custGeom>
          <a:blipFill rotWithShape="0">
            <a:blip r:embed="rId7">
              <a:extLst>
                <a:ext uri="{96DAC541-7B7A-43D3-8B79-37D633B846F1}">
                  <asvg:svgBlip xmlns:asvg="http://schemas.microsoft.com/office/drawing/2016/SVG/main" r:embed="rId8"/>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grpSp>
        <p:nvGrpSpPr>
          <p:cNvPr id="161" name="Group 7"/>
          <p:cNvGrpSpPr/>
          <p:nvPr/>
        </p:nvGrpSpPr>
        <p:grpSpPr>
          <a:xfrm>
            <a:off x="2388240" y="4926600"/>
            <a:ext cx="13809600" cy="1675080"/>
            <a:chOff x="2388240" y="4926600"/>
            <a:chExt cx="13809600" cy="1675080"/>
          </a:xfrm>
        </p:grpSpPr>
        <p:sp>
          <p:nvSpPr>
            <p:cNvPr id="162" name="Freeform 8"/>
            <p:cNvSpPr/>
            <p:nvPr/>
          </p:nvSpPr>
          <p:spPr>
            <a:xfrm>
              <a:off x="2388240" y="5143680"/>
              <a:ext cx="13809600" cy="1458000"/>
            </a:xfrm>
            <a:custGeom>
              <a:avLst/>
              <a:gdLst>
                <a:gd name="textAreaLeft" fmla="*/ 0 w 13809600"/>
                <a:gd name="textAreaRight" fmla="*/ 13809960 w 13809600"/>
                <a:gd name="textAreaTop" fmla="*/ 0 h 1458000"/>
                <a:gd name="textAreaBottom" fmla="*/ 1458360 h 1458000"/>
              </a:gdLst>
              <a:ahLst/>
              <a:rect l="textAreaLeft" t="textAreaTop" r="textAreaRight" b="textAreaBottom"/>
              <a:pathLst>
                <a:path w="3637153" h="384067">
                  <a:moveTo>
                    <a:pt x="0" y="0"/>
                  </a:moveTo>
                  <a:lnTo>
                    <a:pt x="3637153" y="0"/>
                  </a:lnTo>
                  <a:lnTo>
                    <a:pt x="3637153" y="384067"/>
                  </a:lnTo>
                  <a:lnTo>
                    <a:pt x="0" y="384067"/>
                  </a:lnTo>
                  <a:close/>
                </a:path>
              </a:pathLst>
            </a:custGeom>
            <a:solidFill>
              <a:srgbClr val="257b79"/>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63" name="TextBox 9"/>
            <p:cNvSpPr/>
            <p:nvPr/>
          </p:nvSpPr>
          <p:spPr>
            <a:xfrm>
              <a:off x="2388240" y="4926600"/>
              <a:ext cx="13809600" cy="167472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3359"/>
                </a:lnSpc>
              </a:pPr>
              <a:r>
                <a:rPr b="0" lang="en-US" sz="2400" strike="noStrike" u="none">
                  <a:solidFill>
                    <a:srgbClr val="ffffff"/>
                  </a:solidFill>
                  <a:uFillTx/>
                  <a:latin typeface="Raleway"/>
                  <a:ea typeface="Raleway"/>
                </a:rPr>
                <a:t>Waiting times at intersections were reduced by </a:t>
              </a:r>
              <a:r>
                <a:rPr b="1" lang="en-US" sz="2400" strike="noStrike" u="none">
                  <a:solidFill>
                    <a:srgbClr val="ffffff"/>
                  </a:solidFill>
                  <a:uFillTx/>
                  <a:latin typeface="Raleway Bold"/>
                  <a:ea typeface="Raleway Bold"/>
                </a:rPr>
                <a:t>53%</a:t>
              </a:r>
              <a:r>
                <a:rPr b="0" lang="en-US" sz="2400" strike="noStrike" u="none">
                  <a:solidFill>
                    <a:srgbClr val="ffffff"/>
                  </a:solidFill>
                  <a:uFillTx/>
                  <a:latin typeface="Raleway"/>
                  <a:ea typeface="Raleway"/>
                </a:rPr>
                <a:t> to </a:t>
              </a:r>
              <a:r>
                <a:rPr b="1" lang="en-US" sz="2400" strike="noStrike" u="none">
                  <a:solidFill>
                    <a:srgbClr val="ffffff"/>
                  </a:solidFill>
                  <a:uFillTx/>
                  <a:latin typeface="Raleway Bold"/>
                  <a:ea typeface="Raleway Bold"/>
                </a:rPr>
                <a:t>95%</a:t>
              </a:r>
              <a:r>
                <a:rPr b="0" lang="en-US" sz="2400" strike="noStrike" u="none">
                  <a:solidFill>
                    <a:srgbClr val="ffffff"/>
                  </a:solidFill>
                  <a:uFillTx/>
                  <a:latin typeface="Raleway"/>
                  <a:ea typeface="Raleway"/>
                </a:rPr>
                <a:t>, further cutting fuel consumption and emissions. (1)</a:t>
              </a:r>
              <a:endParaRPr b="0" lang="en-US" sz="2400" strike="noStrike" u="none">
                <a:solidFill>
                  <a:srgbClr val="000000"/>
                </a:solidFill>
                <a:uFillTx/>
                <a:latin typeface="Arial"/>
              </a:endParaRPr>
            </a:p>
          </p:txBody>
        </p:sp>
      </p:grpSp>
      <p:grpSp>
        <p:nvGrpSpPr>
          <p:cNvPr id="164" name="Group 10"/>
          <p:cNvGrpSpPr/>
          <p:nvPr/>
        </p:nvGrpSpPr>
        <p:grpSpPr>
          <a:xfrm>
            <a:off x="2388240" y="2720160"/>
            <a:ext cx="13809600" cy="1489680"/>
            <a:chOff x="2388240" y="2720160"/>
            <a:chExt cx="13809600" cy="1489680"/>
          </a:xfrm>
        </p:grpSpPr>
        <p:sp>
          <p:nvSpPr>
            <p:cNvPr id="165" name="Freeform 11"/>
            <p:cNvSpPr/>
            <p:nvPr/>
          </p:nvSpPr>
          <p:spPr>
            <a:xfrm>
              <a:off x="2388240" y="2936880"/>
              <a:ext cx="13809600" cy="1272600"/>
            </a:xfrm>
            <a:custGeom>
              <a:avLst/>
              <a:gdLst>
                <a:gd name="textAreaLeft" fmla="*/ 0 w 13809600"/>
                <a:gd name="textAreaRight" fmla="*/ 13809960 w 13809600"/>
                <a:gd name="textAreaTop" fmla="*/ 0 h 1272600"/>
                <a:gd name="textAreaBottom" fmla="*/ 1272960 h 1272600"/>
              </a:gdLst>
              <a:ahLst/>
              <a:rect l="textAreaLeft" t="textAreaTop" r="textAreaRight" b="textAreaBottom"/>
              <a:pathLst>
                <a:path w="3637153" h="335249">
                  <a:moveTo>
                    <a:pt x="0" y="0"/>
                  </a:moveTo>
                  <a:lnTo>
                    <a:pt x="3637153" y="0"/>
                  </a:lnTo>
                  <a:lnTo>
                    <a:pt x="3637153" y="335249"/>
                  </a:lnTo>
                  <a:lnTo>
                    <a:pt x="0" y="335249"/>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66" name="TextBox 12"/>
            <p:cNvSpPr/>
            <p:nvPr/>
          </p:nvSpPr>
          <p:spPr>
            <a:xfrm>
              <a:off x="2388240" y="2720160"/>
              <a:ext cx="13809600" cy="14896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3359"/>
                </a:lnSpc>
              </a:pPr>
              <a:r>
                <a:rPr b="0" lang="en-US" sz="2400" strike="noStrike" u="none">
                  <a:solidFill>
                    <a:srgbClr val="000000"/>
                  </a:solidFill>
                  <a:uFillTx/>
                  <a:latin typeface="Raleway"/>
                  <a:ea typeface="Raleway"/>
                </a:rPr>
                <a:t>Simulation results indicate that deploying smart traffic lights at a single intersection can reduce CO₂ emissions by </a:t>
              </a:r>
              <a:r>
                <a:rPr b="1" lang="en-US" sz="2400" strike="noStrike" u="none">
                  <a:solidFill>
                    <a:srgbClr val="000000"/>
                  </a:solidFill>
                  <a:uFillTx/>
                  <a:latin typeface="Raleway Bold"/>
                  <a:ea typeface="Raleway Bold"/>
                </a:rPr>
                <a:t>32%</a:t>
              </a:r>
              <a:r>
                <a:rPr b="0" lang="en-US" sz="2400" strike="noStrike" u="none">
                  <a:solidFill>
                    <a:srgbClr val="000000"/>
                  </a:solidFill>
                  <a:uFillTx/>
                  <a:latin typeface="Raleway"/>
                  <a:ea typeface="Raleway"/>
                </a:rPr>
                <a:t> to </a:t>
              </a:r>
              <a:r>
                <a:rPr b="1" lang="en-US" sz="2400" strike="noStrike" u="none">
                  <a:solidFill>
                    <a:srgbClr val="000000"/>
                  </a:solidFill>
                  <a:uFillTx/>
                  <a:latin typeface="Raleway Bold"/>
                  <a:ea typeface="Raleway Bold"/>
                </a:rPr>
                <a:t>40%</a:t>
              </a:r>
              <a:r>
                <a:rPr b="0" lang="en-US" sz="2400" strike="noStrike" u="none">
                  <a:solidFill>
                    <a:srgbClr val="000000"/>
                  </a:solidFill>
                  <a:uFillTx/>
                  <a:latin typeface="Raleway"/>
                  <a:ea typeface="Raleway"/>
                </a:rPr>
                <a:t> in the surrounding area. (1)</a:t>
              </a:r>
              <a:endParaRPr b="0" lang="en-US" sz="2400" strike="noStrike" u="none">
                <a:solidFill>
                  <a:srgbClr val="000000"/>
                </a:solidFill>
                <a:uFillTx/>
                <a:latin typeface="Arial"/>
              </a:endParaRPr>
            </a:p>
          </p:txBody>
        </p:sp>
      </p:grpSp>
      <p:sp>
        <p:nvSpPr>
          <p:cNvPr id="167" name="TextBox 13"/>
          <p:cNvSpPr/>
          <p:nvPr/>
        </p:nvSpPr>
        <p:spPr>
          <a:xfrm>
            <a:off x="3886200" y="7245000"/>
            <a:ext cx="14457600" cy="675720"/>
          </a:xfrm>
          <a:prstGeom prst="rect">
            <a:avLst/>
          </a:prstGeom>
          <a:noFill/>
          <a:ln w="0">
            <a:noFill/>
          </a:ln>
        </p:spPr>
        <p:style>
          <a:lnRef idx="0"/>
          <a:fillRef idx="0"/>
          <a:effectRef idx="0"/>
          <a:fontRef idx="minor"/>
        </p:style>
        <p:txBody>
          <a:bodyPr lIns="0" rIns="0" tIns="0" bIns="0" anchor="t">
            <a:spAutoFit/>
          </a:bodyPr>
          <a:p>
            <a:pPr algn="r" defTabSz="914400">
              <a:lnSpc>
                <a:spcPts val="2659"/>
              </a:lnSpc>
            </a:pPr>
            <a:r>
              <a:rPr b="0" lang="en-US" sz="1900" strike="noStrike" u="none">
                <a:solidFill>
                  <a:srgbClr val="000000"/>
                </a:solidFill>
                <a:uFillTx/>
                <a:latin typeface="Raleway"/>
                <a:ea typeface="Raleway"/>
              </a:rPr>
              <a:t>(1) Santos, O., Ribeiro, F., Metrôlho, J., &amp; Dionísio, R. (2024). Using smart traffic lights to reduce CO₂ emissions and improve traffic flow at intersections: Simulation of an intersection in a small Portuguese city. Applied Systems Innovation, 7(1), 3. </a:t>
            </a:r>
            <a:r>
              <a:rPr b="0" lang="en-US" sz="1900" strike="noStrike" u="sng">
                <a:solidFill>
                  <a:srgbClr val="0000ff"/>
                </a:solidFill>
                <a:uFillTx/>
                <a:latin typeface="Raleway"/>
                <a:ea typeface="Raleway"/>
                <a:hlinkClick r:id="rId9"/>
              </a:rPr>
              <a:t>https://doi.org/10.3390/asi7010003</a:t>
            </a:r>
            <a:endParaRPr b="0" lang="en-US" sz="19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cfe4e7"/>
        </a:solidFill>
      </p:bgPr>
    </p:bg>
    <p:spTree>
      <p:nvGrpSpPr>
        <p:cNvPr id="1" name=""/>
        <p:cNvGrpSpPr/>
        <p:nvPr/>
      </p:nvGrpSpPr>
      <p:grpSpPr>
        <a:xfrm>
          <a:off x="0" y="0"/>
          <a:ext cx="0" cy="0"/>
          <a:chOff x="0" y="0"/>
          <a:chExt cx="0" cy="0"/>
        </a:xfrm>
      </p:grpSpPr>
      <p:grpSp>
        <p:nvGrpSpPr>
          <p:cNvPr id="168" name="Group 2"/>
          <p:cNvGrpSpPr/>
          <p:nvPr/>
        </p:nvGrpSpPr>
        <p:grpSpPr>
          <a:xfrm>
            <a:off x="2440080" y="2584080"/>
            <a:ext cx="5465880" cy="4263480"/>
            <a:chOff x="2440080" y="2584080"/>
            <a:chExt cx="5465880" cy="4263480"/>
          </a:xfrm>
        </p:grpSpPr>
        <p:sp>
          <p:nvSpPr>
            <p:cNvPr id="169" name="Freeform 3"/>
            <p:cNvSpPr/>
            <p:nvPr/>
          </p:nvSpPr>
          <p:spPr>
            <a:xfrm>
              <a:off x="2440080" y="2764800"/>
              <a:ext cx="5465880" cy="4082760"/>
            </a:xfrm>
            <a:custGeom>
              <a:avLst/>
              <a:gdLst>
                <a:gd name="textAreaLeft" fmla="*/ 0 w 5465880"/>
                <a:gd name="textAreaRight" fmla="*/ 5466240 w 5465880"/>
                <a:gd name="textAreaTop" fmla="*/ 0 h 4082760"/>
                <a:gd name="textAreaBottom" fmla="*/ 4083120 h 4082760"/>
              </a:gdLst>
              <a:ahLst/>
              <a:rect l="textAreaLeft" t="textAreaTop" r="textAreaRight" b="textAreaBottom"/>
              <a:pathLst>
                <a:path w="1439668" h="1075348">
                  <a:moveTo>
                    <a:pt x="0" y="0"/>
                  </a:moveTo>
                  <a:lnTo>
                    <a:pt x="1439668" y="0"/>
                  </a:lnTo>
                  <a:lnTo>
                    <a:pt x="1439668" y="1075348"/>
                  </a:lnTo>
                  <a:lnTo>
                    <a:pt x="0" y="1075348"/>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70" name="TextBox 4"/>
            <p:cNvSpPr/>
            <p:nvPr/>
          </p:nvSpPr>
          <p:spPr>
            <a:xfrm>
              <a:off x="2440080" y="2584080"/>
              <a:ext cx="5465880" cy="42634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rgbClr val="000000"/>
                </a:solidFill>
                <a:uFillTx/>
                <a:latin typeface="Arial"/>
              </a:endParaRPr>
            </a:p>
            <a:p>
              <a:pPr algn="ctr" defTabSz="914400">
                <a:lnSpc>
                  <a:spcPts val="2659"/>
                </a:lnSpc>
              </a:pPr>
              <a:endParaRPr b="0" lang="en-US" sz="1800" strike="noStrike" u="none">
                <a:solidFill>
                  <a:srgbClr val="000000"/>
                </a:solidFill>
                <a:uFillTx/>
                <a:latin typeface="Arial"/>
              </a:endParaRPr>
            </a:p>
          </p:txBody>
        </p:sp>
      </p:grpSp>
      <p:grpSp>
        <p:nvGrpSpPr>
          <p:cNvPr id="171" name="Group 5"/>
          <p:cNvGrpSpPr/>
          <p:nvPr/>
        </p:nvGrpSpPr>
        <p:grpSpPr>
          <a:xfrm>
            <a:off x="10237320" y="2584080"/>
            <a:ext cx="5465880" cy="4263480"/>
            <a:chOff x="10237320" y="2584080"/>
            <a:chExt cx="5465880" cy="4263480"/>
          </a:xfrm>
        </p:grpSpPr>
        <p:sp>
          <p:nvSpPr>
            <p:cNvPr id="172" name="Freeform 6"/>
            <p:cNvSpPr/>
            <p:nvPr/>
          </p:nvSpPr>
          <p:spPr>
            <a:xfrm>
              <a:off x="10237320" y="2764800"/>
              <a:ext cx="5465880" cy="4082760"/>
            </a:xfrm>
            <a:custGeom>
              <a:avLst/>
              <a:gdLst>
                <a:gd name="textAreaLeft" fmla="*/ 0 w 5465880"/>
                <a:gd name="textAreaRight" fmla="*/ 5466240 w 5465880"/>
                <a:gd name="textAreaTop" fmla="*/ 0 h 4082760"/>
                <a:gd name="textAreaBottom" fmla="*/ 4083120 h 4082760"/>
              </a:gdLst>
              <a:ahLst/>
              <a:rect l="textAreaLeft" t="textAreaTop" r="textAreaRight" b="textAreaBottom"/>
              <a:pathLst>
                <a:path w="1439668" h="1075348">
                  <a:moveTo>
                    <a:pt x="0" y="0"/>
                  </a:moveTo>
                  <a:lnTo>
                    <a:pt x="1439668" y="0"/>
                  </a:lnTo>
                  <a:lnTo>
                    <a:pt x="1439668" y="1075348"/>
                  </a:lnTo>
                  <a:lnTo>
                    <a:pt x="0" y="1075348"/>
                  </a:lnTo>
                  <a:close/>
                </a:path>
              </a:pathLst>
            </a:custGeom>
            <a:solidFill>
              <a:srgbClr val="e4af33"/>
            </a:solid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73" name="TextBox 7"/>
            <p:cNvSpPr/>
            <p:nvPr/>
          </p:nvSpPr>
          <p:spPr>
            <a:xfrm>
              <a:off x="10237320" y="2584080"/>
              <a:ext cx="5465880" cy="426348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rgbClr val="000000"/>
                </a:solidFill>
                <a:uFillTx/>
                <a:latin typeface="Arial"/>
              </a:endParaRPr>
            </a:p>
            <a:p>
              <a:pPr algn="ctr" defTabSz="914400">
                <a:lnSpc>
                  <a:spcPts val="2659"/>
                </a:lnSpc>
              </a:pPr>
              <a:endParaRPr b="0" lang="en-US" sz="1800" strike="noStrike" u="none">
                <a:solidFill>
                  <a:srgbClr val="000000"/>
                </a:solidFill>
                <a:uFillTx/>
                <a:latin typeface="Arial"/>
              </a:endParaRPr>
            </a:p>
          </p:txBody>
        </p:sp>
      </p:grpSp>
      <p:sp>
        <p:nvSpPr>
          <p:cNvPr id="174" name="Freeform 8"/>
          <p:cNvSpPr/>
          <p:nvPr/>
        </p:nvSpPr>
        <p:spPr>
          <a:xfrm flipH="1">
            <a:off x="-2373480" y="6399000"/>
            <a:ext cx="20927880" cy="4394520"/>
          </a:xfrm>
          <a:custGeom>
            <a:avLst/>
            <a:gdLst>
              <a:gd name="textAreaLeft" fmla="*/ -360 w 20927880"/>
              <a:gd name="textAreaRight" fmla="*/ 20927880 w 20927880"/>
              <a:gd name="textAreaTop" fmla="*/ 0 h 4394520"/>
              <a:gd name="textAreaBottom" fmla="*/ 4394880 h 4394520"/>
            </a:gdLst>
            <a:ahLst/>
            <a:rect l="textAreaLeft" t="textAreaTop" r="textAreaRight" b="textAreaBottom"/>
            <a:pathLst>
              <a:path w="20928184" h="4394919">
                <a:moveTo>
                  <a:pt x="20928184" y="0"/>
                </a:moveTo>
                <a:lnTo>
                  <a:pt x="0" y="0"/>
                </a:lnTo>
                <a:lnTo>
                  <a:pt x="0" y="4394919"/>
                </a:lnTo>
                <a:lnTo>
                  <a:pt x="20928184" y="4394919"/>
                </a:lnTo>
                <a:lnTo>
                  <a:pt x="20928184" y="0"/>
                </a:lnTo>
                <a:close/>
              </a:path>
            </a:pathLst>
          </a:custGeom>
          <a:blipFill rotWithShape="0">
            <a:blip r:embed="rId1">
              <a:extLst>
                <a:ext uri="{96DAC541-7B7A-43D3-8B79-37D633B846F1}">
                  <asvg:svgBlip xmlns:asvg="http://schemas.microsoft.com/office/drawing/2016/SVG/main" r:embed="rId2"/>
                </a:ext>
              </a:extLst>
            </a:blip>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uFillTx/>
              <a:latin typeface="Arial"/>
            </a:endParaRPr>
          </a:p>
        </p:txBody>
      </p:sp>
      <p:sp>
        <p:nvSpPr>
          <p:cNvPr id="175" name="TextBox 9"/>
          <p:cNvSpPr/>
          <p:nvPr/>
        </p:nvSpPr>
        <p:spPr>
          <a:xfrm>
            <a:off x="3830040" y="8239680"/>
            <a:ext cx="14457600" cy="675000"/>
          </a:xfrm>
          <a:prstGeom prst="rect">
            <a:avLst/>
          </a:prstGeom>
          <a:noFill/>
          <a:ln w="0">
            <a:noFill/>
          </a:ln>
        </p:spPr>
        <p:style>
          <a:lnRef idx="0"/>
          <a:fillRef idx="0"/>
          <a:effectRef idx="0"/>
          <a:fontRef idx="minor"/>
        </p:style>
        <p:txBody>
          <a:bodyPr lIns="0" rIns="0" tIns="0" bIns="0" anchor="t">
            <a:spAutoFit/>
          </a:bodyPr>
          <a:p>
            <a:pPr algn="r" defTabSz="914400">
              <a:lnSpc>
                <a:spcPts val="2659"/>
              </a:lnSpc>
            </a:pPr>
            <a:r>
              <a:rPr b="0" lang="en-US" sz="1900" strike="noStrike" u="none">
                <a:solidFill>
                  <a:srgbClr val="000000"/>
                </a:solidFill>
                <a:uFillTx/>
                <a:latin typeface="Raleway"/>
                <a:ea typeface="Raleway"/>
              </a:rPr>
              <a:t>Wu, K., Ding, J., Lin, J. et al. Big-data empowered traffic signal control could reduce urban carbon emission. Nat Commun 16, 2013 (2025). https://doi.org/10.1038/s41467-025-56701-4</a:t>
            </a:r>
            <a:endParaRPr b="0" lang="en-US" sz="1900" strike="noStrike" u="none">
              <a:solidFill>
                <a:srgbClr val="000000"/>
              </a:solidFill>
              <a:uFillTx/>
              <a:latin typeface="Arial"/>
            </a:endParaRPr>
          </a:p>
        </p:txBody>
      </p:sp>
      <p:grpSp>
        <p:nvGrpSpPr>
          <p:cNvPr id="176" name="Group 10"/>
          <p:cNvGrpSpPr/>
          <p:nvPr/>
        </p:nvGrpSpPr>
        <p:grpSpPr>
          <a:xfrm>
            <a:off x="6424920" y="3691080"/>
            <a:ext cx="450360" cy="2230560"/>
            <a:chOff x="6424920" y="3691080"/>
            <a:chExt cx="450360" cy="2230560"/>
          </a:xfrm>
        </p:grpSpPr>
        <p:sp>
          <p:nvSpPr>
            <p:cNvPr id="177" name="Freeform 11"/>
            <p:cNvSpPr/>
            <p:nvPr/>
          </p:nvSpPr>
          <p:spPr>
            <a:xfrm rot="10800000">
              <a:off x="6424920" y="3691080"/>
              <a:ext cx="450360" cy="2230560"/>
            </a:xfrm>
            <a:custGeom>
              <a:avLst/>
              <a:gdLst>
                <a:gd name="textAreaLeft" fmla="*/ 0 w 450360"/>
                <a:gd name="textAreaRight" fmla="*/ 450720 w 450360"/>
                <a:gd name="textAreaTop" fmla="*/ 0 h 2230560"/>
                <a:gd name="textAreaBottom" fmla="*/ 2230920 h 2230560"/>
              </a:gdLst>
              <a:ahLst/>
              <a:rect l="textAreaLeft" t="textAreaTop" r="textAreaRight" b="textAreaBottom"/>
              <a:pathLst>
                <a:path w="812800" h="4022241">
                  <a:moveTo>
                    <a:pt x="406400" y="0"/>
                  </a:moveTo>
                  <a:lnTo>
                    <a:pt x="0" y="406400"/>
                  </a:lnTo>
                  <a:lnTo>
                    <a:pt x="203200" y="406400"/>
                  </a:lnTo>
                  <a:lnTo>
                    <a:pt x="203200" y="4022241"/>
                  </a:lnTo>
                  <a:lnTo>
                    <a:pt x="609600" y="4022241"/>
                  </a:lnTo>
                  <a:lnTo>
                    <a:pt x="609600" y="406400"/>
                  </a:lnTo>
                  <a:lnTo>
                    <a:pt x="812800" y="406400"/>
                  </a:lnTo>
                  <a:lnTo>
                    <a:pt x="406400" y="0"/>
                  </a:lnTo>
                  <a:close/>
                </a:path>
              </a:pathLst>
            </a:custGeom>
            <a:solidFill>
              <a:srgbClr val="0c5956"/>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78" name="TextBox 12"/>
            <p:cNvSpPr/>
            <p:nvPr/>
          </p:nvSpPr>
          <p:spPr>
            <a:xfrm rot="10800000">
              <a:off x="6537240" y="3691440"/>
              <a:ext cx="225000" cy="220032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grpSp>
        <p:nvGrpSpPr>
          <p:cNvPr id="179" name="Group 13"/>
          <p:cNvGrpSpPr/>
          <p:nvPr/>
        </p:nvGrpSpPr>
        <p:grpSpPr>
          <a:xfrm>
            <a:off x="14402160" y="3690720"/>
            <a:ext cx="450360" cy="2230560"/>
            <a:chOff x="14402160" y="3690720"/>
            <a:chExt cx="450360" cy="2230560"/>
          </a:xfrm>
        </p:grpSpPr>
        <p:sp>
          <p:nvSpPr>
            <p:cNvPr id="180" name="Freeform 14"/>
            <p:cNvSpPr/>
            <p:nvPr/>
          </p:nvSpPr>
          <p:spPr>
            <a:xfrm>
              <a:off x="14402160" y="3690720"/>
              <a:ext cx="450360" cy="2230560"/>
            </a:xfrm>
            <a:custGeom>
              <a:avLst/>
              <a:gdLst>
                <a:gd name="textAreaLeft" fmla="*/ 0 w 450360"/>
                <a:gd name="textAreaRight" fmla="*/ 450720 w 450360"/>
                <a:gd name="textAreaTop" fmla="*/ 0 h 2230560"/>
                <a:gd name="textAreaBottom" fmla="*/ 2230920 h 2230560"/>
              </a:gdLst>
              <a:ahLst/>
              <a:rect l="textAreaLeft" t="textAreaTop" r="textAreaRight" b="textAreaBottom"/>
              <a:pathLst>
                <a:path w="812800" h="4022241">
                  <a:moveTo>
                    <a:pt x="406400" y="0"/>
                  </a:moveTo>
                  <a:lnTo>
                    <a:pt x="0" y="406400"/>
                  </a:lnTo>
                  <a:lnTo>
                    <a:pt x="203200" y="406400"/>
                  </a:lnTo>
                  <a:lnTo>
                    <a:pt x="203200" y="4022241"/>
                  </a:lnTo>
                  <a:lnTo>
                    <a:pt x="609600" y="4022241"/>
                  </a:lnTo>
                  <a:lnTo>
                    <a:pt x="609600" y="406400"/>
                  </a:lnTo>
                  <a:lnTo>
                    <a:pt x="812800" y="406400"/>
                  </a:lnTo>
                  <a:lnTo>
                    <a:pt x="406400" y="0"/>
                  </a:lnTo>
                  <a:close/>
                </a:path>
              </a:pathLst>
            </a:custGeom>
            <a:solidFill>
              <a:srgbClr val="0c5956"/>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uFillTx/>
                <a:latin typeface="Arial"/>
              </a:endParaRPr>
            </a:p>
          </p:txBody>
        </p:sp>
        <p:sp>
          <p:nvSpPr>
            <p:cNvPr id="181" name="TextBox 15"/>
            <p:cNvSpPr/>
            <p:nvPr/>
          </p:nvSpPr>
          <p:spPr>
            <a:xfrm>
              <a:off x="14514840" y="3720600"/>
              <a:ext cx="225000" cy="2200320"/>
            </a:xfrm>
            <a:prstGeom prst="rect">
              <a:avLst/>
            </a:prstGeom>
            <a:noFill/>
            <a:ln w="0">
              <a:noFill/>
            </a:ln>
          </p:spPr>
          <p:style>
            <a:lnRef idx="0"/>
            <a:fillRef idx="0"/>
            <a:effectRef idx="0"/>
            <a:fontRef idx="minor"/>
          </p:style>
          <p:txBody>
            <a:bodyPr lIns="50760" rIns="50760" tIns="50760" bIns="50760" anchor="ctr">
              <a:noAutofit/>
            </a:bodyPr>
            <a:p>
              <a:pPr algn="ctr" defTabSz="914400">
                <a:lnSpc>
                  <a:spcPts val="2659"/>
                </a:lnSpc>
              </a:pPr>
              <a:endParaRPr b="0" lang="en-US" sz="1800" strike="noStrike" u="none">
                <a:solidFill>
                  <a:schemeClr val="dk1"/>
                </a:solidFill>
                <a:uFillTx/>
                <a:latin typeface="Calibri"/>
              </a:endParaRPr>
            </a:p>
          </p:txBody>
        </p:sp>
      </p:grpSp>
      <p:sp>
        <p:nvSpPr>
          <p:cNvPr id="182" name="TextBox 16"/>
          <p:cNvSpPr/>
          <p:nvPr/>
        </p:nvSpPr>
        <p:spPr>
          <a:xfrm>
            <a:off x="10623600" y="4749120"/>
            <a:ext cx="4693320" cy="959400"/>
          </a:xfrm>
          <a:prstGeom prst="rect">
            <a:avLst/>
          </a:prstGeom>
          <a:noFill/>
          <a:ln w="0">
            <a:noFill/>
          </a:ln>
        </p:spPr>
        <p:style>
          <a:lnRef idx="0"/>
          <a:fillRef idx="0"/>
          <a:effectRef idx="0"/>
          <a:fontRef idx="minor"/>
        </p:style>
        <p:txBody>
          <a:bodyPr lIns="0" rIns="0" tIns="0" bIns="0" anchor="t">
            <a:spAutoFit/>
          </a:bodyPr>
          <a:p>
            <a:pPr algn="ctr" defTabSz="914400">
              <a:lnSpc>
                <a:spcPts val="3779"/>
              </a:lnSpc>
            </a:pPr>
            <a:r>
              <a:rPr b="0" lang="en-US" sz="2700" strike="noStrike" u="none">
                <a:solidFill>
                  <a:srgbClr val="000000"/>
                </a:solidFill>
                <a:uFillTx/>
                <a:latin typeface="Raleway"/>
                <a:ea typeface="Raleway"/>
              </a:rPr>
              <a:t>Increase in </a:t>
            </a:r>
            <a:endParaRPr b="0" lang="en-US" sz="2700" strike="noStrike" u="none">
              <a:solidFill>
                <a:srgbClr val="000000"/>
              </a:solidFill>
              <a:uFillTx/>
              <a:latin typeface="Arial"/>
            </a:endParaRPr>
          </a:p>
          <a:p>
            <a:pPr algn="ctr" defTabSz="914400">
              <a:lnSpc>
                <a:spcPts val="3779"/>
              </a:lnSpc>
            </a:pPr>
            <a:r>
              <a:rPr b="0" lang="en-US" sz="2700" strike="noStrike" u="none">
                <a:solidFill>
                  <a:srgbClr val="000000"/>
                </a:solidFill>
                <a:uFillTx/>
                <a:latin typeface="Raleway"/>
                <a:ea typeface="Raleway"/>
              </a:rPr>
              <a:t>Travel Speed</a:t>
            </a:r>
            <a:endParaRPr b="0" lang="en-US" sz="2700" strike="noStrike" u="none">
              <a:solidFill>
                <a:srgbClr val="000000"/>
              </a:solidFill>
              <a:uFillTx/>
              <a:latin typeface="Arial"/>
            </a:endParaRPr>
          </a:p>
        </p:txBody>
      </p:sp>
      <p:sp>
        <p:nvSpPr>
          <p:cNvPr id="183" name="TextBox 17"/>
          <p:cNvSpPr/>
          <p:nvPr/>
        </p:nvSpPr>
        <p:spPr>
          <a:xfrm>
            <a:off x="10623600" y="3595680"/>
            <a:ext cx="4693320" cy="870840"/>
          </a:xfrm>
          <a:prstGeom prst="rect">
            <a:avLst/>
          </a:prstGeom>
          <a:noFill/>
          <a:ln w="0">
            <a:noFill/>
          </a:ln>
        </p:spPr>
        <p:style>
          <a:lnRef idx="0"/>
          <a:fillRef idx="0"/>
          <a:effectRef idx="0"/>
          <a:fontRef idx="minor"/>
        </p:style>
        <p:txBody>
          <a:bodyPr lIns="0" rIns="0" tIns="0" bIns="0" anchor="t">
            <a:spAutoFit/>
          </a:bodyPr>
          <a:p>
            <a:pPr algn="ctr" defTabSz="914400">
              <a:lnSpc>
                <a:spcPts val="6860"/>
              </a:lnSpc>
            </a:pPr>
            <a:r>
              <a:rPr b="1" lang="en-US" sz="4900" strike="noStrike" u="none">
                <a:solidFill>
                  <a:srgbClr val="000000"/>
                </a:solidFill>
                <a:uFillTx/>
                <a:latin typeface="Raleway Bold"/>
                <a:ea typeface="Raleway Bold"/>
              </a:rPr>
              <a:t>17.05% </a:t>
            </a:r>
            <a:endParaRPr b="0" lang="en-US" sz="4900" strike="noStrike" u="none">
              <a:solidFill>
                <a:srgbClr val="000000"/>
              </a:solidFill>
              <a:uFillTx/>
              <a:latin typeface="Arial"/>
            </a:endParaRPr>
          </a:p>
        </p:txBody>
      </p:sp>
      <p:sp>
        <p:nvSpPr>
          <p:cNvPr id="184" name="TextBox 18"/>
          <p:cNvSpPr/>
          <p:nvPr/>
        </p:nvSpPr>
        <p:spPr>
          <a:xfrm>
            <a:off x="2625120" y="3595680"/>
            <a:ext cx="4693320" cy="870840"/>
          </a:xfrm>
          <a:prstGeom prst="rect">
            <a:avLst/>
          </a:prstGeom>
          <a:noFill/>
          <a:ln w="0">
            <a:noFill/>
          </a:ln>
        </p:spPr>
        <p:style>
          <a:lnRef idx="0"/>
          <a:fillRef idx="0"/>
          <a:effectRef idx="0"/>
          <a:fontRef idx="minor"/>
        </p:style>
        <p:txBody>
          <a:bodyPr lIns="0" rIns="0" tIns="0" bIns="0" anchor="t">
            <a:spAutoFit/>
          </a:bodyPr>
          <a:p>
            <a:pPr algn="ctr" defTabSz="914400">
              <a:lnSpc>
                <a:spcPts val="6860"/>
              </a:lnSpc>
            </a:pPr>
            <a:r>
              <a:rPr b="1" lang="en-US" sz="4900" strike="noStrike" u="none">
                <a:solidFill>
                  <a:srgbClr val="000000"/>
                </a:solidFill>
                <a:uFillTx/>
                <a:latin typeface="Raleway Bold"/>
                <a:ea typeface="Raleway Bold"/>
              </a:rPr>
              <a:t>16.49%</a:t>
            </a:r>
            <a:endParaRPr b="0" lang="en-US" sz="4900" strike="noStrike" u="none">
              <a:solidFill>
                <a:srgbClr val="000000"/>
              </a:solidFill>
              <a:uFillTx/>
              <a:latin typeface="Arial"/>
            </a:endParaRPr>
          </a:p>
        </p:txBody>
      </p:sp>
      <p:sp>
        <p:nvSpPr>
          <p:cNvPr id="185" name="TextBox 19"/>
          <p:cNvSpPr/>
          <p:nvPr/>
        </p:nvSpPr>
        <p:spPr>
          <a:xfrm>
            <a:off x="2625120" y="4749120"/>
            <a:ext cx="4693320" cy="959400"/>
          </a:xfrm>
          <a:prstGeom prst="rect">
            <a:avLst/>
          </a:prstGeom>
          <a:noFill/>
          <a:ln w="0">
            <a:noFill/>
          </a:ln>
        </p:spPr>
        <p:style>
          <a:lnRef idx="0"/>
          <a:fillRef idx="0"/>
          <a:effectRef idx="0"/>
          <a:fontRef idx="minor"/>
        </p:style>
        <p:txBody>
          <a:bodyPr lIns="0" rIns="0" tIns="0" bIns="0" anchor="t">
            <a:spAutoFit/>
          </a:bodyPr>
          <a:p>
            <a:pPr algn="ctr" defTabSz="914400">
              <a:lnSpc>
                <a:spcPts val="3779"/>
              </a:lnSpc>
            </a:pPr>
            <a:r>
              <a:rPr b="0" lang="en-US" sz="2700" strike="noStrike" u="none">
                <a:solidFill>
                  <a:srgbClr val="000000"/>
                </a:solidFill>
                <a:uFillTx/>
                <a:latin typeface="Raleway"/>
                <a:ea typeface="Raleway"/>
              </a:rPr>
              <a:t>CO₂ emissions </a:t>
            </a:r>
            <a:endParaRPr b="0" lang="en-US" sz="2700" strike="noStrike" u="none">
              <a:solidFill>
                <a:srgbClr val="000000"/>
              </a:solidFill>
              <a:uFillTx/>
              <a:latin typeface="Arial"/>
            </a:endParaRPr>
          </a:p>
          <a:p>
            <a:pPr algn="ctr" defTabSz="914400">
              <a:lnSpc>
                <a:spcPts val="3779"/>
              </a:lnSpc>
            </a:pPr>
            <a:r>
              <a:rPr b="0" lang="en-US" sz="2700" strike="noStrike" u="none">
                <a:solidFill>
                  <a:srgbClr val="000000"/>
                </a:solidFill>
                <a:uFillTx/>
                <a:latin typeface="Raleway"/>
                <a:ea typeface="Raleway"/>
              </a:rPr>
              <a:t>reduced</a:t>
            </a:r>
            <a:endParaRPr b="0" lang="en-US" sz="27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LibreOffice/24.8.5.2$Linux_X86_64 LibreOffice_project/27b361b745d0ea8f99bc93dfcb7a39098dfa5fff</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
  <dc:description/>
  <dc:identifier>DAGhoKuaYqo</dc:identifier>
  <dc:language>en-US</dc:language>
  <cp:lastModifiedBy/>
  <dcterms:modified xsi:type="dcterms:W3CDTF">2025-03-14T10:47:35Z</dcterms:modified>
  <cp:revision>2</cp:revision>
  <dc:subject/>
  <dc:title>Green and Yellow Illustrative Pitch Deck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